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26" d="100"/>
          <a:sy n="26" d="100"/>
        </p:scale>
        <p:origin x="390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EB8D8-89EC-4146-BB57-67152FADF27C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4E4E0-5C46-964A-AF98-7BC568951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A9DCC6-19D9-B248-917E-47F07CCCD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556"/>
            <a:ext cx="18821400" cy="33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0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3</cp:revision>
  <dcterms:created xsi:type="dcterms:W3CDTF">2018-01-04T00:33:43Z</dcterms:created>
  <dcterms:modified xsi:type="dcterms:W3CDTF">2018-02-19T20:37:09Z</dcterms:modified>
</cp:coreProperties>
</file>