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2/21/19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2/21/19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AD7C2B-1938-004F-BCF7-AF70B9ED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"/>
            <a:ext cx="18821400" cy="334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23</cp:revision>
  <cp:lastPrinted>2018-11-28T01:28:51Z</cp:lastPrinted>
  <dcterms:created xsi:type="dcterms:W3CDTF">2018-01-04T16:07:36Z</dcterms:created>
  <dcterms:modified xsi:type="dcterms:W3CDTF">2019-02-21T15:51:33Z</dcterms:modified>
</cp:coreProperties>
</file>