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930D-71E3-C540-9896-11538CE8D150}" type="datetimeFigureOut">
              <a:rPr lang="en-US" smtClean="0"/>
              <a:pPr/>
              <a:t>2/21/19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37DC-6720-D644-86A4-3CFC810A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7E1002-3353-8F47-AE4D-5C6A10F0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3A18A1-520A-894C-A5A1-386E9D950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F28A35-1989-3D45-9EB8-34627196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0659C-88B7-804E-B369-605A2BA97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7DD01-65A6-0C4F-A96E-CE987648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Final Edit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Constance Holloway</dc:creator>
  <cp:lastModifiedBy>Constance Brossa</cp:lastModifiedBy>
  <cp:revision>22</cp:revision>
  <cp:lastPrinted>2017-07-05T22:05:58Z</cp:lastPrinted>
  <dcterms:created xsi:type="dcterms:W3CDTF">2016-03-01T18:45:57Z</dcterms:created>
  <dcterms:modified xsi:type="dcterms:W3CDTF">2019-02-21T17:05:36Z</dcterms:modified>
</cp:coreProperties>
</file>