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aprildidyouknow2022.jpg" descr="20.59x36.61aprildidyouknow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2709" y="37500"/>
            <a:ext cx="19086818" cy="33464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