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April Wide Diversity Slide.jpg" descr="2022 April Wide Diversity Sl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2022 April Wide Did You Know Slide.jpg" descr="2022 April Wide Did You Know Slid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