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April Wide Entry Sign Slide.jpg" descr="2022 April Wide Entry Sign Sl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5511" y="-98725"/>
            <a:ext cx="24735022" cy="1391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