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3AF8B-5E76-A340-BBB7-F3D92B2C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9</cp:revision>
  <cp:lastPrinted>2018-03-28T14:11:27Z</cp:lastPrinted>
  <dcterms:created xsi:type="dcterms:W3CDTF">2018-01-04T16:07:36Z</dcterms:created>
  <dcterms:modified xsi:type="dcterms:W3CDTF">2018-06-22T17:06:02Z</dcterms:modified>
</cp:coreProperties>
</file>