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7F81-61D9-B840-83F5-1EFBBEF9272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7F81-61D9-B840-83F5-1EFBBEF9272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7F81-61D9-B840-83F5-1EFBBEF9272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7F81-61D9-B840-83F5-1EFBBEF9272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7F81-61D9-B840-83F5-1EFBBEF9272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7F81-61D9-B840-83F5-1EFBBEF9272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7F81-61D9-B840-83F5-1EFBBEF9272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7F81-61D9-B840-83F5-1EFBBEF9272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7F81-61D9-B840-83F5-1EFBBEF9272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7F81-61D9-B840-83F5-1EFBBEF9272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7F81-61D9-B840-83F5-1EFBBEF9272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27F81-61D9-B840-83F5-1EFBBEF9272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9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D6CF2C-8920-4B4D-8418-B9CE04953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5870CC-8933-0442-B4F8-46C9A4D26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31892C-74FE-954B-B580-5F96E79D0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6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AEFBC0-F88E-CF40-B5EC-B35F95029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5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7D6114-7078-3649-B1E2-303B7E130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93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Constance Brossa</cp:lastModifiedBy>
  <cp:revision>36</cp:revision>
  <cp:lastPrinted>2018-06-22T16:00:30Z</cp:lastPrinted>
  <dcterms:created xsi:type="dcterms:W3CDTF">2017-12-27T18:05:32Z</dcterms:created>
  <dcterms:modified xsi:type="dcterms:W3CDTF">2018-06-22T16:05:55Z</dcterms:modified>
</cp:coreProperties>
</file>