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930D-71E3-C540-9896-11538CE8D150}" type="datetimeFigureOut">
              <a:rPr lang="en-US" smtClean="0"/>
              <a:pPr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C316E-04F4-8E44-B239-96C064A2D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4F07A-58A6-1F40-8A46-76C72FD2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76D3C1-6224-754A-A17B-C2994D29D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A6B12-D91B-104B-9F12-1E6E45CE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D3CD34-4B85-114E-927E-8ED15F80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Final Edit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Constance Holloway</dc:creator>
  <cp:lastModifiedBy>Constance Brossa</cp:lastModifiedBy>
  <cp:revision>30</cp:revision>
  <cp:lastPrinted>2019-06-30T21:05:45Z</cp:lastPrinted>
  <dcterms:created xsi:type="dcterms:W3CDTF">2016-03-01T18:45:57Z</dcterms:created>
  <dcterms:modified xsi:type="dcterms:W3CDTF">2019-07-03T16:57:15Z</dcterms:modified>
</cp:coreProperties>
</file>