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b="0"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59x36.61augustdidyouknow.jpg" descr="20.59x36.61augustdidyoukno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2822" y="-693375"/>
            <a:ext cx="19567044" cy="3430647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