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b="0"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ityaugustslides2021_1.jpg" descr="unityaugustslides2021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nityaugustslides2021_2.jpg" descr="unityaugustslides2021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ityaugustslides2021_3.jpg" descr="unityaugustslides2021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unityaugustslides2021_4.jpg" descr="unityaugustslides2021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unityaugustslides2021_5.jpg" descr="unityaugustslides2021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