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740FCC3-3B42-F4B1-6B1D-292895FFC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3</cp:revision>
  <dcterms:modified xsi:type="dcterms:W3CDTF">2023-01-18T15:59:09Z</dcterms:modified>
</cp:coreProperties>
</file>