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60" d="100"/>
          <a:sy n="60" d="100"/>
        </p:scale>
        <p:origin x="80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andy path between two hills leading to the ocean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Heron flying low over a beach with a short fence in the foreground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View of beach and sea from a grassy sand dune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50CB6A-1D6E-3EB5-2238-819DB45D64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50CB6A-1D6E-3EB5-2238-819DB45D64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555680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50CB6A-1D6E-3EB5-2238-819DB45D64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169364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50CB6A-1D6E-3EB5-2238-819DB45D64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970252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50CB6A-1D6E-3EB5-2238-819DB45D64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284096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Macintosh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Helvetica Neue</vt:lpstr>
      <vt:lpstr>Helvetica Neue Light</vt:lpstr>
      <vt:lpstr>Helvetica Neue Medium</vt:lpstr>
      <vt:lpstr>White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17</cp:revision>
  <dcterms:modified xsi:type="dcterms:W3CDTF">2024-06-24T14:45:25Z</dcterms:modified>
</cp:coreProperties>
</file>