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45" d="100"/>
          <a:sy n="45" d="100"/>
        </p:scale>
        <p:origin x="394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956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0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2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82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82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09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56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5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16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71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28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67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2F048B2-B928-F444-99B6-EA3110CB1A6F}" type="datetimeFigureOut">
              <a:rPr lang="en-US" smtClean="0"/>
              <a:t>7/8/24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C7DD1D-1896-1B40-9066-5A07C7A2C6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28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965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57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78A553A-D7C8-F604-2FE8-193FDCF39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68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Limpach</dc:creator>
  <cp:lastModifiedBy>Lisa Limpach</cp:lastModifiedBy>
  <cp:revision>2</cp:revision>
  <dcterms:created xsi:type="dcterms:W3CDTF">2024-07-08T12:39:21Z</dcterms:created>
  <dcterms:modified xsi:type="dcterms:W3CDTF">2024-07-08T12:41:07Z</dcterms:modified>
</cp:coreProperties>
</file>