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63"/>
    <p:restoredTop sz="94658"/>
  </p:normalViewPr>
  <p:slideViewPr>
    <p:cSldViewPr snapToGrid="0" snapToObjects="1">
      <p:cViewPr varScale="1">
        <p:scale>
          <a:sx n="24" d="100"/>
          <a:sy n="24" d="100"/>
        </p:scale>
        <p:origin x="4200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0" y="6349"/>
            <a:ext cx="18814258" cy="33451803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26</cp:revision>
  <dcterms:modified xsi:type="dcterms:W3CDTF">2025-06-28T13:12:57Z</dcterms:modified>
</cp:coreProperties>
</file>