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50B4-954F-B54D-91BA-88F1BDB2A3D2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E5D5A-DD51-6447-B50B-652D5599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E5D5A-DD51-6447-B50B-652D5599B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6D394-E718-F141-97C9-765FD1DA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35</cp:revision>
  <cp:lastPrinted>2019-09-30T18:26:54Z</cp:lastPrinted>
  <dcterms:created xsi:type="dcterms:W3CDTF">2018-01-04T16:07:36Z</dcterms:created>
  <dcterms:modified xsi:type="dcterms:W3CDTF">2019-11-04T18:01:45Z</dcterms:modified>
</cp:coreProperties>
</file>