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8827750" cy="330104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26" d="100"/>
          <a:sy n="26" d="100"/>
        </p:scale>
        <p:origin x="390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2081" y="5402411"/>
            <a:ext cx="16003588" cy="11492536"/>
          </a:xfrm>
        </p:spPr>
        <p:txBody>
          <a:bodyPr anchor="b"/>
          <a:lstStyle>
            <a:lvl1pPr algn="ctr">
              <a:defRPr sz="12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3469" y="17338143"/>
            <a:ext cx="14120813" cy="7969888"/>
          </a:xfrm>
        </p:spPr>
        <p:txBody>
          <a:bodyPr/>
          <a:lstStyle>
            <a:lvl1pPr marL="0" indent="0" algn="ctr">
              <a:buNone/>
              <a:defRPr sz="4942"/>
            </a:lvl1pPr>
            <a:lvl2pPr marL="941375" indent="0" algn="ctr">
              <a:buNone/>
              <a:defRPr sz="4118"/>
            </a:lvl2pPr>
            <a:lvl3pPr marL="1882750" indent="0" algn="ctr">
              <a:buNone/>
              <a:defRPr sz="3706"/>
            </a:lvl3pPr>
            <a:lvl4pPr marL="2824124" indent="0" algn="ctr">
              <a:buNone/>
              <a:defRPr sz="3294"/>
            </a:lvl4pPr>
            <a:lvl5pPr marL="3765499" indent="0" algn="ctr">
              <a:buNone/>
              <a:defRPr sz="3294"/>
            </a:lvl5pPr>
            <a:lvl6pPr marL="4706874" indent="0" algn="ctr">
              <a:buNone/>
              <a:defRPr sz="3294"/>
            </a:lvl6pPr>
            <a:lvl7pPr marL="5648249" indent="0" algn="ctr">
              <a:buNone/>
              <a:defRPr sz="3294"/>
            </a:lvl7pPr>
            <a:lvl8pPr marL="6589624" indent="0" algn="ctr">
              <a:buNone/>
              <a:defRPr sz="3294"/>
            </a:lvl8pPr>
            <a:lvl9pPr marL="7530998" indent="0" algn="ctr">
              <a:buNone/>
              <a:defRPr sz="32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3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73609" y="1757502"/>
            <a:ext cx="4059734" cy="279748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4409" y="1757502"/>
            <a:ext cx="11943854" cy="279748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9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03" y="8229705"/>
            <a:ext cx="16238934" cy="13731438"/>
          </a:xfrm>
        </p:spPr>
        <p:txBody>
          <a:bodyPr anchor="b"/>
          <a:lstStyle>
            <a:lvl1pPr>
              <a:defRPr sz="12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603" y="22091047"/>
            <a:ext cx="16238934" cy="7221039"/>
          </a:xfrm>
        </p:spPr>
        <p:txBody>
          <a:bodyPr/>
          <a:lstStyle>
            <a:lvl1pPr marL="0" indent="0">
              <a:buNone/>
              <a:defRPr sz="4942">
                <a:solidFill>
                  <a:schemeClr val="tx1"/>
                </a:solidFill>
              </a:defRPr>
            </a:lvl1pPr>
            <a:lvl2pPr marL="941375" indent="0">
              <a:buNone/>
              <a:defRPr sz="4118">
                <a:solidFill>
                  <a:schemeClr val="tx1">
                    <a:tint val="75000"/>
                  </a:schemeClr>
                </a:solidFill>
              </a:defRPr>
            </a:lvl2pPr>
            <a:lvl3pPr marL="1882750" indent="0">
              <a:buNone/>
              <a:defRPr sz="3706">
                <a:solidFill>
                  <a:schemeClr val="tx1">
                    <a:tint val="75000"/>
                  </a:schemeClr>
                </a:solidFill>
              </a:defRPr>
            </a:lvl3pPr>
            <a:lvl4pPr marL="2824124" indent="0">
              <a:buNone/>
              <a:defRPr sz="3294">
                <a:solidFill>
                  <a:schemeClr val="tx1">
                    <a:tint val="75000"/>
                  </a:schemeClr>
                </a:solidFill>
              </a:defRPr>
            </a:lvl4pPr>
            <a:lvl5pPr marL="3765499" indent="0">
              <a:buNone/>
              <a:defRPr sz="3294">
                <a:solidFill>
                  <a:schemeClr val="tx1">
                    <a:tint val="75000"/>
                  </a:schemeClr>
                </a:solidFill>
              </a:defRPr>
            </a:lvl5pPr>
            <a:lvl6pPr marL="4706874" indent="0">
              <a:buNone/>
              <a:defRPr sz="3294">
                <a:solidFill>
                  <a:schemeClr val="tx1">
                    <a:tint val="75000"/>
                  </a:schemeClr>
                </a:solidFill>
              </a:defRPr>
            </a:lvl6pPr>
            <a:lvl7pPr marL="5648249" indent="0">
              <a:buNone/>
              <a:defRPr sz="3294">
                <a:solidFill>
                  <a:schemeClr val="tx1">
                    <a:tint val="75000"/>
                  </a:schemeClr>
                </a:solidFill>
              </a:defRPr>
            </a:lvl7pPr>
            <a:lvl8pPr marL="6589624" indent="0">
              <a:buNone/>
              <a:defRPr sz="3294">
                <a:solidFill>
                  <a:schemeClr val="tx1">
                    <a:tint val="75000"/>
                  </a:schemeClr>
                </a:solidFill>
              </a:defRPr>
            </a:lvl8pPr>
            <a:lvl9pPr marL="7530998" indent="0">
              <a:buNone/>
              <a:defRPr sz="32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4408" y="8787511"/>
            <a:ext cx="8001794" cy="2094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31548" y="8787511"/>
            <a:ext cx="8001794" cy="2094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3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860" y="1757510"/>
            <a:ext cx="16238934" cy="63804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6862" y="8092154"/>
            <a:ext cx="7965020" cy="3965839"/>
          </a:xfrm>
        </p:spPr>
        <p:txBody>
          <a:bodyPr anchor="b"/>
          <a:lstStyle>
            <a:lvl1pPr marL="0" indent="0">
              <a:buNone/>
              <a:defRPr sz="4942" b="1"/>
            </a:lvl1pPr>
            <a:lvl2pPr marL="941375" indent="0">
              <a:buNone/>
              <a:defRPr sz="4118" b="1"/>
            </a:lvl2pPr>
            <a:lvl3pPr marL="1882750" indent="0">
              <a:buNone/>
              <a:defRPr sz="3706" b="1"/>
            </a:lvl3pPr>
            <a:lvl4pPr marL="2824124" indent="0">
              <a:buNone/>
              <a:defRPr sz="3294" b="1"/>
            </a:lvl4pPr>
            <a:lvl5pPr marL="3765499" indent="0">
              <a:buNone/>
              <a:defRPr sz="3294" b="1"/>
            </a:lvl5pPr>
            <a:lvl6pPr marL="4706874" indent="0">
              <a:buNone/>
              <a:defRPr sz="3294" b="1"/>
            </a:lvl6pPr>
            <a:lvl7pPr marL="5648249" indent="0">
              <a:buNone/>
              <a:defRPr sz="3294" b="1"/>
            </a:lvl7pPr>
            <a:lvl8pPr marL="6589624" indent="0">
              <a:buNone/>
              <a:defRPr sz="3294" b="1"/>
            </a:lvl8pPr>
            <a:lvl9pPr marL="7530998" indent="0">
              <a:buNone/>
              <a:defRPr sz="32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6862" y="12057993"/>
            <a:ext cx="7965020" cy="17735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31549" y="8092154"/>
            <a:ext cx="8004246" cy="3965839"/>
          </a:xfrm>
        </p:spPr>
        <p:txBody>
          <a:bodyPr anchor="b"/>
          <a:lstStyle>
            <a:lvl1pPr marL="0" indent="0">
              <a:buNone/>
              <a:defRPr sz="4942" b="1"/>
            </a:lvl1pPr>
            <a:lvl2pPr marL="941375" indent="0">
              <a:buNone/>
              <a:defRPr sz="4118" b="1"/>
            </a:lvl2pPr>
            <a:lvl3pPr marL="1882750" indent="0">
              <a:buNone/>
              <a:defRPr sz="3706" b="1"/>
            </a:lvl3pPr>
            <a:lvl4pPr marL="2824124" indent="0">
              <a:buNone/>
              <a:defRPr sz="3294" b="1"/>
            </a:lvl4pPr>
            <a:lvl5pPr marL="3765499" indent="0">
              <a:buNone/>
              <a:defRPr sz="3294" b="1"/>
            </a:lvl5pPr>
            <a:lvl6pPr marL="4706874" indent="0">
              <a:buNone/>
              <a:defRPr sz="3294" b="1"/>
            </a:lvl6pPr>
            <a:lvl7pPr marL="5648249" indent="0">
              <a:buNone/>
              <a:defRPr sz="3294" b="1"/>
            </a:lvl7pPr>
            <a:lvl8pPr marL="6589624" indent="0">
              <a:buNone/>
              <a:defRPr sz="3294" b="1"/>
            </a:lvl8pPr>
            <a:lvl9pPr marL="7530998" indent="0">
              <a:buNone/>
              <a:defRPr sz="32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31549" y="12057993"/>
            <a:ext cx="8004246" cy="17735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7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0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8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860" y="2200698"/>
            <a:ext cx="6072439" cy="7702444"/>
          </a:xfrm>
        </p:spPr>
        <p:txBody>
          <a:bodyPr anchor="b"/>
          <a:lstStyle>
            <a:lvl1pPr>
              <a:defRPr sz="65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4246" y="4752904"/>
            <a:ext cx="9531548" cy="23458833"/>
          </a:xfrm>
        </p:spPr>
        <p:txBody>
          <a:bodyPr/>
          <a:lstStyle>
            <a:lvl1pPr>
              <a:defRPr sz="6589"/>
            </a:lvl1pPr>
            <a:lvl2pPr>
              <a:defRPr sz="5765"/>
            </a:lvl2pPr>
            <a:lvl3pPr>
              <a:defRPr sz="4942"/>
            </a:lvl3pPr>
            <a:lvl4pPr>
              <a:defRPr sz="4118"/>
            </a:lvl4pPr>
            <a:lvl5pPr>
              <a:defRPr sz="4118"/>
            </a:lvl5pPr>
            <a:lvl6pPr>
              <a:defRPr sz="4118"/>
            </a:lvl6pPr>
            <a:lvl7pPr>
              <a:defRPr sz="4118"/>
            </a:lvl7pPr>
            <a:lvl8pPr>
              <a:defRPr sz="4118"/>
            </a:lvl8pPr>
            <a:lvl9pPr>
              <a:defRPr sz="4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6860" y="9903143"/>
            <a:ext cx="6072439" cy="18346796"/>
          </a:xfrm>
        </p:spPr>
        <p:txBody>
          <a:bodyPr/>
          <a:lstStyle>
            <a:lvl1pPr marL="0" indent="0">
              <a:buNone/>
              <a:defRPr sz="3294"/>
            </a:lvl1pPr>
            <a:lvl2pPr marL="941375" indent="0">
              <a:buNone/>
              <a:defRPr sz="2883"/>
            </a:lvl2pPr>
            <a:lvl3pPr marL="1882750" indent="0">
              <a:buNone/>
              <a:defRPr sz="2471"/>
            </a:lvl3pPr>
            <a:lvl4pPr marL="2824124" indent="0">
              <a:buNone/>
              <a:defRPr sz="2059"/>
            </a:lvl4pPr>
            <a:lvl5pPr marL="3765499" indent="0">
              <a:buNone/>
              <a:defRPr sz="2059"/>
            </a:lvl5pPr>
            <a:lvl6pPr marL="4706874" indent="0">
              <a:buNone/>
              <a:defRPr sz="2059"/>
            </a:lvl6pPr>
            <a:lvl7pPr marL="5648249" indent="0">
              <a:buNone/>
              <a:defRPr sz="2059"/>
            </a:lvl7pPr>
            <a:lvl8pPr marL="6589624" indent="0">
              <a:buNone/>
              <a:defRPr sz="2059"/>
            </a:lvl8pPr>
            <a:lvl9pPr marL="7530998" indent="0">
              <a:buNone/>
              <a:defRPr sz="20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860" y="2200698"/>
            <a:ext cx="6072439" cy="7702444"/>
          </a:xfrm>
        </p:spPr>
        <p:txBody>
          <a:bodyPr anchor="b"/>
          <a:lstStyle>
            <a:lvl1pPr>
              <a:defRPr sz="65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04246" y="4752904"/>
            <a:ext cx="9531548" cy="23458833"/>
          </a:xfrm>
        </p:spPr>
        <p:txBody>
          <a:bodyPr anchor="t"/>
          <a:lstStyle>
            <a:lvl1pPr marL="0" indent="0">
              <a:buNone/>
              <a:defRPr sz="6589"/>
            </a:lvl1pPr>
            <a:lvl2pPr marL="941375" indent="0">
              <a:buNone/>
              <a:defRPr sz="5765"/>
            </a:lvl2pPr>
            <a:lvl3pPr marL="1882750" indent="0">
              <a:buNone/>
              <a:defRPr sz="4942"/>
            </a:lvl3pPr>
            <a:lvl4pPr marL="2824124" indent="0">
              <a:buNone/>
              <a:defRPr sz="4118"/>
            </a:lvl4pPr>
            <a:lvl5pPr marL="3765499" indent="0">
              <a:buNone/>
              <a:defRPr sz="4118"/>
            </a:lvl5pPr>
            <a:lvl6pPr marL="4706874" indent="0">
              <a:buNone/>
              <a:defRPr sz="4118"/>
            </a:lvl6pPr>
            <a:lvl7pPr marL="5648249" indent="0">
              <a:buNone/>
              <a:defRPr sz="4118"/>
            </a:lvl7pPr>
            <a:lvl8pPr marL="6589624" indent="0">
              <a:buNone/>
              <a:defRPr sz="4118"/>
            </a:lvl8pPr>
            <a:lvl9pPr marL="7530998" indent="0">
              <a:buNone/>
              <a:defRPr sz="4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6860" y="9903143"/>
            <a:ext cx="6072439" cy="18346796"/>
          </a:xfrm>
        </p:spPr>
        <p:txBody>
          <a:bodyPr/>
          <a:lstStyle>
            <a:lvl1pPr marL="0" indent="0">
              <a:buNone/>
              <a:defRPr sz="3294"/>
            </a:lvl1pPr>
            <a:lvl2pPr marL="941375" indent="0">
              <a:buNone/>
              <a:defRPr sz="2883"/>
            </a:lvl2pPr>
            <a:lvl3pPr marL="1882750" indent="0">
              <a:buNone/>
              <a:defRPr sz="2471"/>
            </a:lvl3pPr>
            <a:lvl4pPr marL="2824124" indent="0">
              <a:buNone/>
              <a:defRPr sz="2059"/>
            </a:lvl4pPr>
            <a:lvl5pPr marL="3765499" indent="0">
              <a:buNone/>
              <a:defRPr sz="2059"/>
            </a:lvl5pPr>
            <a:lvl6pPr marL="4706874" indent="0">
              <a:buNone/>
              <a:defRPr sz="2059"/>
            </a:lvl6pPr>
            <a:lvl7pPr marL="5648249" indent="0">
              <a:buNone/>
              <a:defRPr sz="2059"/>
            </a:lvl7pPr>
            <a:lvl8pPr marL="6589624" indent="0">
              <a:buNone/>
              <a:defRPr sz="2059"/>
            </a:lvl8pPr>
            <a:lvl9pPr marL="7530998" indent="0">
              <a:buNone/>
              <a:defRPr sz="20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1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4408" y="1757510"/>
            <a:ext cx="16238934" cy="6380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408" y="8787511"/>
            <a:ext cx="16238934" cy="20944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4408" y="30595827"/>
            <a:ext cx="4236244" cy="1757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238EE-8013-9541-9001-04BD8953F1FF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36692" y="30595827"/>
            <a:ext cx="6354366" cy="1757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97098" y="30595827"/>
            <a:ext cx="4236244" cy="1757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967AF-C76A-404E-8D9A-E7E000858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1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82750" rtl="0" eaLnBrk="1" latinLnBrk="0" hangingPunct="1">
        <a:lnSpc>
          <a:spcPct val="90000"/>
        </a:lnSpc>
        <a:spcBef>
          <a:spcPct val="0"/>
        </a:spcBef>
        <a:buNone/>
        <a:defRPr sz="90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0687" indent="-470687" algn="l" defTabSz="1882750" rtl="0" eaLnBrk="1" latinLnBrk="0" hangingPunct="1">
        <a:lnSpc>
          <a:spcPct val="90000"/>
        </a:lnSpc>
        <a:spcBef>
          <a:spcPts val="2059"/>
        </a:spcBef>
        <a:buFont typeface="Arial" panose="020B0604020202020204" pitchFamily="34" charset="0"/>
        <a:buChar char="•"/>
        <a:defRPr sz="5765" kern="1200">
          <a:solidFill>
            <a:schemeClr val="tx1"/>
          </a:solidFill>
          <a:latin typeface="+mn-lt"/>
          <a:ea typeface="+mn-ea"/>
          <a:cs typeface="+mn-cs"/>
        </a:defRPr>
      </a:lvl1pPr>
      <a:lvl2pPr marL="1412062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4942" kern="1200">
          <a:solidFill>
            <a:schemeClr val="tx1"/>
          </a:solidFill>
          <a:latin typeface="+mn-lt"/>
          <a:ea typeface="+mn-ea"/>
          <a:cs typeface="+mn-cs"/>
        </a:defRPr>
      </a:lvl2pPr>
      <a:lvl3pPr marL="2353437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4118" kern="1200">
          <a:solidFill>
            <a:schemeClr val="tx1"/>
          </a:solidFill>
          <a:latin typeface="+mn-lt"/>
          <a:ea typeface="+mn-ea"/>
          <a:cs typeface="+mn-cs"/>
        </a:defRPr>
      </a:lvl3pPr>
      <a:lvl4pPr marL="3294812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3706" kern="1200">
          <a:solidFill>
            <a:schemeClr val="tx1"/>
          </a:solidFill>
          <a:latin typeface="+mn-lt"/>
          <a:ea typeface="+mn-ea"/>
          <a:cs typeface="+mn-cs"/>
        </a:defRPr>
      </a:lvl4pPr>
      <a:lvl5pPr marL="4236187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3706" kern="1200">
          <a:solidFill>
            <a:schemeClr val="tx1"/>
          </a:solidFill>
          <a:latin typeface="+mn-lt"/>
          <a:ea typeface="+mn-ea"/>
          <a:cs typeface="+mn-cs"/>
        </a:defRPr>
      </a:lvl5pPr>
      <a:lvl6pPr marL="5177561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3706" kern="1200">
          <a:solidFill>
            <a:schemeClr val="tx1"/>
          </a:solidFill>
          <a:latin typeface="+mn-lt"/>
          <a:ea typeface="+mn-ea"/>
          <a:cs typeface="+mn-cs"/>
        </a:defRPr>
      </a:lvl6pPr>
      <a:lvl7pPr marL="6118936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3706" kern="1200">
          <a:solidFill>
            <a:schemeClr val="tx1"/>
          </a:solidFill>
          <a:latin typeface="+mn-lt"/>
          <a:ea typeface="+mn-ea"/>
          <a:cs typeface="+mn-cs"/>
        </a:defRPr>
      </a:lvl7pPr>
      <a:lvl8pPr marL="7060311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3706" kern="1200">
          <a:solidFill>
            <a:schemeClr val="tx1"/>
          </a:solidFill>
          <a:latin typeface="+mn-lt"/>
          <a:ea typeface="+mn-ea"/>
          <a:cs typeface="+mn-cs"/>
        </a:defRPr>
      </a:lvl8pPr>
      <a:lvl9pPr marL="8001686" indent="-470687" algn="l" defTabSz="1882750" rtl="0" eaLnBrk="1" latinLnBrk="0" hangingPunct="1">
        <a:lnSpc>
          <a:spcPct val="90000"/>
        </a:lnSpc>
        <a:spcBef>
          <a:spcPts val="1030"/>
        </a:spcBef>
        <a:buFont typeface="Arial" panose="020B0604020202020204" pitchFamily="34" charset="0"/>
        <a:buChar char="•"/>
        <a:defRPr sz="3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1pPr>
      <a:lvl2pPr marL="941375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2pPr>
      <a:lvl3pPr marL="1882750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3pPr>
      <a:lvl4pPr marL="2824124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4pPr>
      <a:lvl5pPr marL="3765499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5pPr>
      <a:lvl6pPr marL="4706874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6pPr>
      <a:lvl7pPr marL="5648249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7pPr>
      <a:lvl8pPr marL="6589624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8pPr>
      <a:lvl9pPr marL="7530998" algn="l" defTabSz="1882750" rtl="0" eaLnBrk="1" latinLnBrk="0" hangingPunct="1">
        <a:defRPr sz="3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A044D-F113-A522-7AE0-2E6C16F8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7"/>
            <a:ext cx="18821400" cy="330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98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.59x36.1TEMPLATEMONTHcalendar2022" id="{3BE21128-C801-CF4B-A157-F498093A779F}" vid="{06FA51D7-4CCA-984B-A1D9-36DF7E8847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Stock</dc:creator>
  <cp:lastModifiedBy>Lynn Stock</cp:lastModifiedBy>
  <cp:revision>1</cp:revision>
  <dcterms:created xsi:type="dcterms:W3CDTF">2022-10-19T14:21:51Z</dcterms:created>
  <dcterms:modified xsi:type="dcterms:W3CDTF">2022-10-19T14:23:11Z</dcterms:modified>
</cp:coreProperties>
</file>