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62" d="100"/>
          <a:sy n="62" d="100"/>
        </p:scale>
        <p:origin x="6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0C600-8AF0-6AB3-BE81-CAE0187CD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ATE Wide Did You Know Slide" id="{06C413E5-A794-2947-A03A-A5953EC3CE43}" vid="{A88FC846-D14A-4844-865D-F0AB80F9F29D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Stock</dc:creator>
  <cp:lastModifiedBy>Lynn Stock</cp:lastModifiedBy>
  <cp:revision>1</cp:revision>
  <dcterms:created xsi:type="dcterms:W3CDTF">2022-10-19T15:41:38Z</dcterms:created>
  <dcterms:modified xsi:type="dcterms:W3CDTF">2022-10-19T15:42:05Z</dcterms:modified>
</cp:coreProperties>
</file>