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36778-A405-6029-7332-612BEE772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Lynn Stock</cp:lastModifiedBy>
  <cp:revision>10</cp:revision>
  <dcterms:modified xsi:type="dcterms:W3CDTF">2022-10-27T22:25:38Z</dcterms:modified>
</cp:coreProperties>
</file>