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5350" y="4214812"/>
            <a:ext cx="7358063" cy="26101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895350" y="3092108"/>
            <a:ext cx="7358063" cy="397559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381000"/>
            <a:ext cx="9182100" cy="612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38" y="709612"/>
            <a:ext cx="6800851" cy="4533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125" y="4424362"/>
            <a:ext cx="8667750" cy="7524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5148262"/>
            <a:ext cx="8667750" cy="5953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6750" y="2557462"/>
            <a:ext cx="7810500" cy="174307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1214437"/>
            <a:ext cx="4300538" cy="43005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19125" y="1214437"/>
            <a:ext cx="3833813" cy="2081213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3305175"/>
            <a:ext cx="3833813" cy="21478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33412" y="990600"/>
            <a:ext cx="7877176" cy="85725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33412" y="990600"/>
            <a:ext cx="7877176" cy="85725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2038350"/>
            <a:ext cx="7877176" cy="3486150"/>
          </a:xfrm>
          <a:prstGeom prst="rect">
            <a:avLst/>
          </a:prstGeom>
        </p:spPr>
        <p:txBody>
          <a:bodyPr anchor="ctr"/>
          <a:lstStyle>
            <a:lvl1pPr marL="317500" indent="-317500" algn="l">
              <a:spcBef>
                <a:spcPts val="2900"/>
              </a:spcBef>
              <a:buSzPct val="125000"/>
              <a:buChar char="•"/>
              <a:defRPr sz="2400"/>
            </a:lvl1pPr>
            <a:lvl2pPr marL="952500" indent="-317500" algn="l">
              <a:spcBef>
                <a:spcPts val="2900"/>
              </a:spcBef>
              <a:buSzPct val="125000"/>
              <a:buChar char="•"/>
              <a:defRPr sz="2400"/>
            </a:lvl2pPr>
            <a:lvl3pPr marL="1587500" indent="-317500" algn="l">
              <a:spcBef>
                <a:spcPts val="2900"/>
              </a:spcBef>
              <a:buSzPct val="125000"/>
              <a:buChar char="•"/>
              <a:defRPr sz="2400"/>
            </a:lvl3pPr>
            <a:lvl4pPr marL="2222500" indent="-317500" algn="l">
              <a:spcBef>
                <a:spcPts val="2900"/>
              </a:spcBef>
              <a:buSzPct val="125000"/>
              <a:buChar char="•"/>
              <a:defRPr sz="2400"/>
            </a:lvl4pPr>
            <a:lvl5pPr marL="2857500" indent="-317500" algn="l">
              <a:spcBef>
                <a:spcPts val="2900"/>
              </a:spcBef>
              <a:buSzPct val="125000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7" y="2038350"/>
            <a:ext cx="5229226" cy="34861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33412" y="990600"/>
            <a:ext cx="7877176" cy="85725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2038350"/>
            <a:ext cx="3833813" cy="3486150"/>
          </a:xfrm>
          <a:prstGeom prst="rect">
            <a:avLst/>
          </a:prstGeom>
        </p:spPr>
        <p:txBody>
          <a:bodyPr anchor="ctr"/>
          <a:lstStyle>
            <a:lvl1pPr marL="264694" indent="-264694" algn="l">
              <a:spcBef>
                <a:spcPts val="2200"/>
              </a:spcBef>
              <a:buSzPct val="125000"/>
              <a:buChar char="•"/>
              <a:defRPr sz="1800"/>
            </a:lvl1pPr>
            <a:lvl2pPr marL="823494" indent="-264694" algn="l">
              <a:spcBef>
                <a:spcPts val="2200"/>
              </a:spcBef>
              <a:buSzPct val="125000"/>
              <a:buChar char="•"/>
              <a:defRPr sz="1800"/>
            </a:lvl2pPr>
            <a:lvl3pPr marL="1382294" indent="-264694" algn="l">
              <a:spcBef>
                <a:spcPts val="2200"/>
              </a:spcBef>
              <a:buSzPct val="125000"/>
              <a:buChar char="•"/>
              <a:defRPr sz="1800"/>
            </a:lvl3pPr>
            <a:lvl4pPr marL="1941094" indent="-264694" algn="l">
              <a:spcBef>
                <a:spcPts val="2200"/>
              </a:spcBef>
              <a:buSzPct val="125000"/>
              <a:buChar char="•"/>
              <a:defRPr sz="1800"/>
            </a:lvl4pPr>
            <a:lvl5pPr marL="2499894" indent="-264694" algn="l">
              <a:spcBef>
                <a:spcPts val="2200"/>
              </a:spcBef>
              <a:buSzPct val="125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1524000"/>
            <a:ext cx="7877176" cy="3810000"/>
          </a:xfrm>
          <a:prstGeom prst="rect">
            <a:avLst/>
          </a:prstGeom>
        </p:spPr>
        <p:txBody>
          <a:bodyPr anchor="ctr"/>
          <a:lstStyle>
            <a:lvl1pPr marL="317500" indent="-317500" algn="l">
              <a:spcBef>
                <a:spcPts val="2900"/>
              </a:spcBef>
              <a:buSzPct val="125000"/>
              <a:buChar char="•"/>
              <a:defRPr sz="2400"/>
            </a:lvl1pPr>
            <a:lvl2pPr marL="952500" indent="-317500" algn="l">
              <a:spcBef>
                <a:spcPts val="2900"/>
              </a:spcBef>
              <a:buSzPct val="125000"/>
              <a:buChar char="•"/>
              <a:defRPr sz="2400"/>
            </a:lvl2pPr>
            <a:lvl3pPr marL="1587500" indent="-317500" algn="l">
              <a:spcBef>
                <a:spcPts val="2900"/>
              </a:spcBef>
              <a:buSzPct val="125000"/>
              <a:buChar char="•"/>
              <a:defRPr sz="2400"/>
            </a:lvl3pPr>
            <a:lvl4pPr marL="2222500" indent="-317500" algn="l">
              <a:spcBef>
                <a:spcPts val="2900"/>
              </a:spcBef>
              <a:buSzPct val="125000"/>
              <a:buChar char="•"/>
              <a:defRPr sz="2400"/>
            </a:lvl4pPr>
            <a:lvl5pPr marL="2857500" indent="-317500" algn="l">
              <a:spcBef>
                <a:spcPts val="2900"/>
              </a:spcBef>
              <a:buSzPct val="125000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1" y="3500437"/>
            <a:ext cx="3121820" cy="20812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1181100"/>
            <a:ext cx="2776538" cy="27765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1281112"/>
            <a:ext cx="6450807" cy="43005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6750" y="1719262"/>
            <a:ext cx="7810500" cy="1743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6750" y="3509962"/>
            <a:ext cx="7810500" cy="5953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9484" y="5762625"/>
            <a:ext cx="220270" cy="224180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301D778-1EAC-BF41-356F-133DA7D4F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831D3701-A1B3-B30F-39E8-AB163919A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626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C56A6481-33FD-7DAC-5B06-BADB4518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ssert&#10;&#10;Description automatically generated">
            <a:extLst>
              <a:ext uri="{FF2B5EF4-FFF2-40B4-BE49-F238E27FC236}">
                <a16:creationId xmlns:a16="http://schemas.microsoft.com/office/drawing/2014/main" id="{28C60AEF-2B6A-2080-6226-70435B15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BEF8CC4-CDF2-AA40-8030-86BABA78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475643EE-232A-1BFB-3FB7-196AAA355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, fruit, nut&#10;&#10;Description automatically generated">
            <a:extLst>
              <a:ext uri="{FF2B5EF4-FFF2-40B4-BE49-F238E27FC236}">
                <a16:creationId xmlns:a16="http://schemas.microsoft.com/office/drawing/2014/main" id="{7B54C97F-4714-5F5E-B2E1-97F33BD44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96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A44D7BAD-209A-07FA-1B92-A94879D8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523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, dish, snack food&#10;&#10;Description automatically generated">
            <a:extLst>
              <a:ext uri="{FF2B5EF4-FFF2-40B4-BE49-F238E27FC236}">
                <a16:creationId xmlns:a16="http://schemas.microsoft.com/office/drawing/2014/main" id="{85390B53-7E4A-889B-18EA-5F4E55E29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90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2DE754-4335-87DA-216C-E58AA151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2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Constance Brossa</cp:lastModifiedBy>
  <cp:revision>18</cp:revision>
  <dcterms:modified xsi:type="dcterms:W3CDTF">2022-10-22T13:50:36Z</dcterms:modified>
</cp:coreProperties>
</file>