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52" d="100"/>
          <a:sy n="52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50800" y="-1270000"/>
            <a:ext cx="24485600" cy="163237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3125968" y="-393700"/>
            <a:ext cx="18135601" cy="12090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12827000" y="952500"/>
            <a:ext cx="114681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15300325" y="7048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15760700" y="863600"/>
            <a:ext cx="7404100" cy="740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9906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24377904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calendar and candy canes&#10;&#10;Description automatically generated">
            <a:extLst>
              <a:ext uri="{FF2B5EF4-FFF2-40B4-BE49-F238E27FC236}">
                <a16:creationId xmlns:a16="http://schemas.microsoft.com/office/drawing/2014/main" id="{739AD981-E8CD-8FAB-3BFE-B4B388CED9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2564"/>
            <a:ext cx="24383980" cy="137134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13</cp:revision>
  <dcterms:modified xsi:type="dcterms:W3CDTF">2023-11-05T20:46:23Z</dcterms:modified>
</cp:coreProperties>
</file>