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fruit and vegetables with candles&#10;&#10;Description automatically generated">
            <a:extLst>
              <a:ext uri="{FF2B5EF4-FFF2-40B4-BE49-F238E27FC236}">
                <a16:creationId xmlns:a16="http://schemas.microsoft.com/office/drawing/2014/main" id="{7B8D23EA-5F68-2D84-82F2-6BCB7BD516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12</cp:revision>
  <dcterms:modified xsi:type="dcterms:W3CDTF">2023-11-05T20:24:01Z</dcterms:modified>
</cp:coreProperties>
</file>