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52" d="100"/>
          <a:sy n="52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24377904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close-up of candy canes in a jar&#10;&#10;Description automatically generated">
            <a:extLst>
              <a:ext uri="{FF2B5EF4-FFF2-40B4-BE49-F238E27FC236}">
                <a16:creationId xmlns:a16="http://schemas.microsoft.com/office/drawing/2014/main" id="{9D87CBFF-3849-7D9B-2A2A-E226709F4E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2564"/>
            <a:ext cx="24383980" cy="1371343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13</cp:revision>
  <dcterms:modified xsi:type="dcterms:W3CDTF">2023-11-05T20:22:06Z</dcterms:modified>
</cp:coreProperties>
</file>