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52" d="100"/>
          <a:sy n="52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24377904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group of fruits and candles&#10;&#10;Description automatically generated">
            <a:extLst>
              <a:ext uri="{FF2B5EF4-FFF2-40B4-BE49-F238E27FC236}">
                <a16:creationId xmlns:a16="http://schemas.microsoft.com/office/drawing/2014/main" id="{F050CB6A-1D6E-3EB5-2238-819DB45D64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2564"/>
            <a:ext cx="24383980" cy="1371343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12</cp:revision>
  <dcterms:modified xsi:type="dcterms:W3CDTF">2023-11-05T21:04:29Z</dcterms:modified>
</cp:coreProperties>
</file>