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07ACF-0EC7-1941-905C-6AE180EF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2A162-88C5-D240-B709-A107FCC4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59C4F-DDB7-EE48-BB5F-CFB4E2C3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0B720-6AA3-EC4C-8376-D2ABA24B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A79BE-BF88-9F46-A48B-299906F8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18</cp:revision>
  <cp:lastPrinted>2017-07-05T22:05:58Z</cp:lastPrinted>
  <dcterms:created xsi:type="dcterms:W3CDTF">2016-03-01T18:45:57Z</dcterms:created>
  <dcterms:modified xsi:type="dcterms:W3CDTF">2019-01-10T10:04:31Z</dcterms:modified>
</cp:coreProperties>
</file>