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februarycalendar2022.jpg" descr="20.59x36.61februarycalendar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9635" y="-158857"/>
            <a:ext cx="19180670" cy="3362905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