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februarydidyouknow2022.jpg" descr="20.59x36.61februarydidyouknow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400" y="-129203"/>
            <a:ext cx="19234200" cy="337229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