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b="0"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ityfebruaryslides2022_1.jpg" descr="unityfebruaryslides202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ityfebruaryslides2022_2.jpg" descr="unityfebruaryslides2022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ityfebruaryslides2022_3.jpg" descr="unityfebruaryslides2022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nityfebruaryslides2022_4.jpg" descr="unityfebruaryslides2022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nityfebruaryslides2022_5.jpg" descr="unityfebruaryslides2022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