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F3947A1-3532-96C8-CCE5-81C47C9E7BCB}" v="4" dt="2022-12-12T01:52:45.893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3DC84A47-A21A-748B-7ABB-01D55301D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231" y="-18350"/>
            <a:ext cx="18867048" cy="3350081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Custom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4</cp:revision>
  <dcterms:modified xsi:type="dcterms:W3CDTF">2022-12-12T01:52:52Z</dcterms:modified>
</cp:coreProperties>
</file>