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6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54A1A5D-D0FA-9725-335D-2C2EFBA5D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0" y="0"/>
            <a:ext cx="23914442" cy="136990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Custom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4</cp:revision>
  <dcterms:modified xsi:type="dcterms:W3CDTF">2022-07-19T14:55:04Z</dcterms:modified>
</cp:coreProperties>
</file>