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F56F831-AAC9-B380-75E0-0F992F8E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4</cp:revision>
  <dcterms:modified xsi:type="dcterms:W3CDTF">2022-07-19T15:05:53Z</dcterms:modified>
</cp:coreProperties>
</file>