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349268-42DA-916B-A84C-D5EDB342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5</cp:revision>
  <dcterms:modified xsi:type="dcterms:W3CDTF">2023-02-15T16:38:24Z</dcterms:modified>
</cp:coreProperties>
</file>