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A5BF56A-3BA0-D20E-67E7-0C7F9179E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2</cp:revision>
  <dcterms:modified xsi:type="dcterms:W3CDTF">2022-07-19T14:33:35Z</dcterms:modified>
</cp:coreProperties>
</file>