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E1D2365B-ED01-E755-90CF-874718810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4</cp:revision>
  <dcterms:modified xsi:type="dcterms:W3CDTF">2022-07-19T15:03:16Z</dcterms:modified>
</cp:coreProperties>
</file>