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FF77A4-4334-AA42-EC01-98909994A682}" v="5" dt="2022-12-12T01:49:36.36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64" d="100"/>
          <a:sy n="6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A picture containing text, person, person, wearing&#10;&#10;Description automatically generated">
            <a:extLst>
              <a:ext uri="{FF2B5EF4-FFF2-40B4-BE49-F238E27FC236}">
                <a16:creationId xmlns:a16="http://schemas.microsoft.com/office/drawing/2014/main" id="{AB84B8D5-B35B-DA68-4065-BA0D5419F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3" y="0"/>
            <a:ext cx="24402472" cy="1380432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TEMPLATE Wide Did You Know Slide" id="{06C413E5-A794-2947-A03A-A5953EC3CE43}" vid="{A88FC846-D14A-4844-865D-F0AB80F9F29D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Stock</dc:creator>
  <cp:lastModifiedBy>Constance Brossa</cp:lastModifiedBy>
  <cp:revision>6</cp:revision>
  <dcterms:created xsi:type="dcterms:W3CDTF">2022-10-19T15:41:38Z</dcterms:created>
  <dcterms:modified xsi:type="dcterms:W3CDTF">2022-12-12T01:50:16Z</dcterms:modified>
</cp:coreProperties>
</file>