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304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5" cy="3345179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32</cp:revision>
  <dcterms:modified xsi:type="dcterms:W3CDTF">2025-12-19T15:35:49Z</dcterms:modified>
</cp:coreProperties>
</file>