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8827750" cy="33475613"/>
  <p:notesSz cx="6858000" cy="9144000"/>
  <p:defaultTextStyle>
    <a:defPPr>
      <a:defRPr lang="en-US"/>
    </a:defPPr>
    <a:lvl1pPr marL="0" algn="l" defTabSz="14943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1494358" algn="l" defTabSz="14943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2988716" algn="l" defTabSz="14943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4483075" algn="l" defTabSz="14943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5977433" algn="l" defTabSz="14943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7471791" algn="l" defTabSz="14943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8966149" algn="l" defTabSz="14943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0460507" algn="l" defTabSz="14943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1954866" algn="l" defTabSz="14943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1936" y="-200"/>
      </p:cViewPr>
      <p:guideLst>
        <p:guide orient="horz" pos="10544"/>
        <p:guide pos="5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10399139"/>
            <a:ext cx="16003588" cy="7175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4163" y="18969514"/>
            <a:ext cx="13179425" cy="85548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8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7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7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66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60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54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107609" y="6540143"/>
            <a:ext cx="8720909" cy="139427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8345" y="6540143"/>
            <a:ext cx="25855469" cy="139427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0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262" y="21511183"/>
            <a:ext cx="16003588" cy="6648629"/>
          </a:xfrm>
        </p:spPr>
        <p:txBody>
          <a:bodyPr anchor="t"/>
          <a:lstStyle>
            <a:lvl1pPr algn="l">
              <a:defRPr sz="1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262" y="14188395"/>
            <a:ext cx="16003588" cy="7322788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94358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2pPr>
            <a:lvl3pPr marL="298871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8307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7743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71791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66149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460507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954866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8345" y="38125003"/>
            <a:ext cx="17288188" cy="107842620"/>
          </a:xfrm>
        </p:spPr>
        <p:txBody>
          <a:bodyPr/>
          <a:lstStyle>
            <a:lvl1pPr>
              <a:defRPr sz="92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40328" y="38125003"/>
            <a:ext cx="17288190" cy="107842620"/>
          </a:xfrm>
        </p:spPr>
        <p:txBody>
          <a:bodyPr/>
          <a:lstStyle>
            <a:lvl1pPr>
              <a:defRPr sz="92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8" y="1340577"/>
            <a:ext cx="16944975" cy="55792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88" y="7493271"/>
            <a:ext cx="8318859" cy="3122838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4358" indent="0">
              <a:buNone/>
              <a:defRPr sz="6500" b="1"/>
            </a:lvl2pPr>
            <a:lvl3pPr marL="2988716" indent="0">
              <a:buNone/>
              <a:defRPr sz="5900" b="1"/>
            </a:lvl3pPr>
            <a:lvl4pPr marL="4483075" indent="0">
              <a:buNone/>
              <a:defRPr sz="5200" b="1"/>
            </a:lvl4pPr>
            <a:lvl5pPr marL="5977433" indent="0">
              <a:buNone/>
              <a:defRPr sz="5200" b="1"/>
            </a:lvl5pPr>
            <a:lvl6pPr marL="7471791" indent="0">
              <a:buNone/>
              <a:defRPr sz="5200" b="1"/>
            </a:lvl6pPr>
            <a:lvl7pPr marL="8966149" indent="0">
              <a:buNone/>
              <a:defRPr sz="5200" b="1"/>
            </a:lvl7pPr>
            <a:lvl8pPr marL="10460507" indent="0">
              <a:buNone/>
              <a:defRPr sz="5200" b="1"/>
            </a:lvl8pPr>
            <a:lvl9pPr marL="11954866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388" y="10616109"/>
            <a:ext cx="8318859" cy="19287225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64237" y="7493271"/>
            <a:ext cx="8322127" cy="3122838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4358" indent="0">
              <a:buNone/>
              <a:defRPr sz="6500" b="1"/>
            </a:lvl2pPr>
            <a:lvl3pPr marL="2988716" indent="0">
              <a:buNone/>
              <a:defRPr sz="5900" b="1"/>
            </a:lvl3pPr>
            <a:lvl4pPr marL="4483075" indent="0">
              <a:buNone/>
              <a:defRPr sz="5200" b="1"/>
            </a:lvl4pPr>
            <a:lvl5pPr marL="5977433" indent="0">
              <a:buNone/>
              <a:defRPr sz="5200" b="1"/>
            </a:lvl5pPr>
            <a:lvl6pPr marL="7471791" indent="0">
              <a:buNone/>
              <a:defRPr sz="5200" b="1"/>
            </a:lvl6pPr>
            <a:lvl7pPr marL="8966149" indent="0">
              <a:buNone/>
              <a:defRPr sz="5200" b="1"/>
            </a:lvl7pPr>
            <a:lvl8pPr marL="10460507" indent="0">
              <a:buNone/>
              <a:defRPr sz="5200" b="1"/>
            </a:lvl8pPr>
            <a:lvl9pPr marL="11954866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64237" y="10616109"/>
            <a:ext cx="8322127" cy="19287225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9" y="1332825"/>
            <a:ext cx="6194200" cy="567225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1127" y="1332828"/>
            <a:ext cx="10525235" cy="28570508"/>
          </a:xfrm>
        </p:spPr>
        <p:txBody>
          <a:bodyPr/>
          <a:lstStyle>
            <a:lvl1pPr>
              <a:defRPr sz="10500"/>
            </a:lvl1pPr>
            <a:lvl2pPr>
              <a:defRPr sz="92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1389" y="7005084"/>
            <a:ext cx="6194200" cy="22898252"/>
          </a:xfrm>
        </p:spPr>
        <p:txBody>
          <a:bodyPr/>
          <a:lstStyle>
            <a:lvl1pPr marL="0" indent="0">
              <a:buNone/>
              <a:defRPr sz="4600"/>
            </a:lvl1pPr>
            <a:lvl2pPr marL="1494358" indent="0">
              <a:buNone/>
              <a:defRPr sz="3900"/>
            </a:lvl2pPr>
            <a:lvl3pPr marL="2988716" indent="0">
              <a:buNone/>
              <a:defRPr sz="3300"/>
            </a:lvl3pPr>
            <a:lvl4pPr marL="4483075" indent="0">
              <a:buNone/>
              <a:defRPr sz="2900"/>
            </a:lvl4pPr>
            <a:lvl5pPr marL="5977433" indent="0">
              <a:buNone/>
              <a:defRPr sz="2900"/>
            </a:lvl5pPr>
            <a:lvl6pPr marL="7471791" indent="0">
              <a:buNone/>
              <a:defRPr sz="2900"/>
            </a:lvl6pPr>
            <a:lvl7pPr marL="8966149" indent="0">
              <a:buNone/>
              <a:defRPr sz="2900"/>
            </a:lvl7pPr>
            <a:lvl8pPr marL="10460507" indent="0">
              <a:buNone/>
              <a:defRPr sz="2900"/>
            </a:lvl8pPr>
            <a:lvl9pPr marL="11954866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0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371" y="23432929"/>
            <a:ext cx="11296650" cy="276639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90371" y="2991108"/>
            <a:ext cx="11296650" cy="20085368"/>
          </a:xfrm>
        </p:spPr>
        <p:txBody>
          <a:bodyPr/>
          <a:lstStyle>
            <a:lvl1pPr marL="0" indent="0">
              <a:buNone/>
              <a:defRPr sz="10500"/>
            </a:lvl1pPr>
            <a:lvl2pPr marL="1494358" indent="0">
              <a:buNone/>
              <a:defRPr sz="9200"/>
            </a:lvl2pPr>
            <a:lvl3pPr marL="2988716" indent="0">
              <a:buNone/>
              <a:defRPr sz="7800"/>
            </a:lvl3pPr>
            <a:lvl4pPr marL="4483075" indent="0">
              <a:buNone/>
              <a:defRPr sz="6500"/>
            </a:lvl4pPr>
            <a:lvl5pPr marL="5977433" indent="0">
              <a:buNone/>
              <a:defRPr sz="6500"/>
            </a:lvl5pPr>
            <a:lvl6pPr marL="7471791" indent="0">
              <a:buNone/>
              <a:defRPr sz="6500"/>
            </a:lvl6pPr>
            <a:lvl7pPr marL="8966149" indent="0">
              <a:buNone/>
              <a:defRPr sz="6500"/>
            </a:lvl7pPr>
            <a:lvl8pPr marL="10460507" indent="0">
              <a:buNone/>
              <a:defRPr sz="6500"/>
            </a:lvl8pPr>
            <a:lvl9pPr marL="11954866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90371" y="26199319"/>
            <a:ext cx="11296650" cy="3928733"/>
          </a:xfrm>
        </p:spPr>
        <p:txBody>
          <a:bodyPr/>
          <a:lstStyle>
            <a:lvl1pPr marL="0" indent="0">
              <a:buNone/>
              <a:defRPr sz="4600"/>
            </a:lvl1pPr>
            <a:lvl2pPr marL="1494358" indent="0">
              <a:buNone/>
              <a:defRPr sz="3900"/>
            </a:lvl2pPr>
            <a:lvl3pPr marL="2988716" indent="0">
              <a:buNone/>
              <a:defRPr sz="3300"/>
            </a:lvl3pPr>
            <a:lvl4pPr marL="4483075" indent="0">
              <a:buNone/>
              <a:defRPr sz="2900"/>
            </a:lvl4pPr>
            <a:lvl5pPr marL="5977433" indent="0">
              <a:buNone/>
              <a:defRPr sz="2900"/>
            </a:lvl5pPr>
            <a:lvl6pPr marL="7471791" indent="0">
              <a:buNone/>
              <a:defRPr sz="2900"/>
            </a:lvl6pPr>
            <a:lvl7pPr marL="8966149" indent="0">
              <a:buNone/>
              <a:defRPr sz="2900"/>
            </a:lvl7pPr>
            <a:lvl8pPr marL="10460507" indent="0">
              <a:buNone/>
              <a:defRPr sz="2900"/>
            </a:lvl8pPr>
            <a:lvl9pPr marL="11954866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388" y="1340577"/>
            <a:ext cx="16944975" cy="5579269"/>
          </a:xfrm>
          <a:prstGeom prst="rect">
            <a:avLst/>
          </a:prstGeom>
        </p:spPr>
        <p:txBody>
          <a:bodyPr vert="horz" lIns="298872" tIns="149436" rIns="298872" bIns="1494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88" y="7810979"/>
            <a:ext cx="16944975" cy="22092357"/>
          </a:xfrm>
          <a:prstGeom prst="rect">
            <a:avLst/>
          </a:prstGeom>
        </p:spPr>
        <p:txBody>
          <a:bodyPr vert="horz" lIns="298872" tIns="149436" rIns="298872" bIns="1494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387" y="31026937"/>
            <a:ext cx="4393142" cy="1782266"/>
          </a:xfrm>
          <a:prstGeom prst="rect">
            <a:avLst/>
          </a:prstGeom>
        </p:spPr>
        <p:txBody>
          <a:bodyPr vert="horz" lIns="298872" tIns="149436" rIns="298872" bIns="14943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B0AA-F5D4-5E41-9695-CFF6CB5FEC1A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2815" y="31026937"/>
            <a:ext cx="5962121" cy="1782266"/>
          </a:xfrm>
          <a:prstGeom prst="rect">
            <a:avLst/>
          </a:prstGeom>
        </p:spPr>
        <p:txBody>
          <a:bodyPr vert="horz" lIns="298872" tIns="149436" rIns="298872" bIns="14943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93221" y="31026937"/>
            <a:ext cx="4393142" cy="1782266"/>
          </a:xfrm>
          <a:prstGeom prst="rect">
            <a:avLst/>
          </a:prstGeom>
        </p:spPr>
        <p:txBody>
          <a:bodyPr vert="horz" lIns="298872" tIns="149436" rIns="298872" bIns="14943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576C-2E55-C843-B776-5AB9A290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94358" rtl="0" eaLnBrk="1" latinLnBrk="0" hangingPunct="1">
        <a:spcBef>
          <a:spcPct val="0"/>
        </a:spcBef>
        <a:buNone/>
        <a:defRPr sz="1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769" indent="-1120769" algn="l" defTabSz="1494358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1pPr>
      <a:lvl2pPr marL="2428332" indent="-933974" algn="l" defTabSz="1494358" rtl="0" eaLnBrk="1" latinLnBrk="0" hangingPunct="1">
        <a:spcBef>
          <a:spcPct val="20000"/>
        </a:spcBef>
        <a:buFont typeface="Arial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2pPr>
      <a:lvl3pPr marL="3735896" indent="-747179" algn="l" defTabSz="1494358" rtl="0" eaLnBrk="1" latinLnBrk="0" hangingPunct="1">
        <a:spcBef>
          <a:spcPct val="20000"/>
        </a:spcBef>
        <a:buFont typeface="Arial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230254" indent="-747179" algn="l" defTabSz="1494358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724612" indent="-747179" algn="l" defTabSz="1494358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218970" indent="-747179" algn="l" defTabSz="1494358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713328" indent="-747179" algn="l" defTabSz="1494358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7687" indent="-747179" algn="l" defTabSz="1494358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702045" indent="-747179" algn="l" defTabSz="1494358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4358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94358" algn="l" defTabSz="1494358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88716" algn="l" defTabSz="1494358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83075" algn="l" defTabSz="1494358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77433" algn="l" defTabSz="1494358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71791" algn="l" defTabSz="1494358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966149" algn="l" defTabSz="1494358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460507" algn="l" defTabSz="1494358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954866" algn="l" defTabSz="1494358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.59x36.61 Digital Slides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862449" cy="334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8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Chapter 2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Limpach</dc:creator>
  <cp:lastModifiedBy>Lisa Limpach</cp:lastModifiedBy>
  <cp:revision>3</cp:revision>
  <dcterms:created xsi:type="dcterms:W3CDTF">2017-10-02T17:34:41Z</dcterms:created>
  <dcterms:modified xsi:type="dcterms:W3CDTF">2017-11-28T18:46:27Z</dcterms:modified>
</cp:coreProperties>
</file>