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2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CE92DB-44D5-2549-9967-FE622F13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18</cp:revision>
  <cp:lastPrinted>2018-11-28T01:28:51Z</cp:lastPrinted>
  <dcterms:created xsi:type="dcterms:W3CDTF">2018-01-04T16:07:36Z</dcterms:created>
  <dcterms:modified xsi:type="dcterms:W3CDTF">2018-11-28T01:33:04Z</dcterms:modified>
</cp:coreProperties>
</file>