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11/24/18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11/24/18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11/24/18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4930D-71E3-C540-9896-11538CE8D150}" type="datetimeFigureOut">
              <a:rPr lang="en-US" smtClean="0"/>
              <a:pPr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5A5861-4AFB-E44D-A00C-83D4E641F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095406-C4DB-2347-9CB1-2462A372B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F733A2-86C0-4B46-AD60-979F3EA5C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63BC55-84D3-7248-BC09-018523C4E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EEA293-9580-844B-8F4B-D90E878D8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Final Edit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Constance Holloway</dc:creator>
  <cp:lastModifiedBy>Constance Brossa</cp:lastModifiedBy>
  <cp:revision>17</cp:revision>
  <cp:lastPrinted>2017-07-05T22:05:58Z</cp:lastPrinted>
  <dcterms:created xsi:type="dcterms:W3CDTF">2016-03-01T18:45:57Z</dcterms:created>
  <dcterms:modified xsi:type="dcterms:W3CDTF">2018-11-24T23:34:28Z</dcterms:modified>
</cp:coreProperties>
</file>