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30D-71E3-C540-9896-11538CE8D15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D46678-A616-4247-B9DA-D70CF902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1CC36-0A5F-B140-870C-A53789E0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58314-A637-EC4E-8AD8-2FAE45DC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087B3-60E5-964A-B783-B709451F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936523-0D47-6B42-A98A-0D146755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Final Edit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Constance Holloway</dc:creator>
  <cp:lastModifiedBy>Constance Brossa</cp:lastModifiedBy>
  <cp:revision>20</cp:revision>
  <cp:lastPrinted>2017-07-05T22:05:58Z</cp:lastPrinted>
  <dcterms:created xsi:type="dcterms:W3CDTF">2016-03-01T18:45:57Z</dcterms:created>
  <dcterms:modified xsi:type="dcterms:W3CDTF">2019-12-18T16:40:51Z</dcterms:modified>
</cp:coreProperties>
</file>