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E7E766-13C3-F489-F7FF-EA679483B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4</cp:revision>
  <dcterms:modified xsi:type="dcterms:W3CDTF">2022-07-19T14:58:58Z</dcterms:modified>
</cp:coreProperties>
</file>