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2"/>
            <a:ext cx="18814256" cy="3345179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31</cp:revision>
  <dcterms:modified xsi:type="dcterms:W3CDTF">2025-12-01T15:59:42Z</dcterms:modified>
</cp:coreProperties>
</file>