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3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DDF2-9CB1-3F4B-9A14-6A42258D7854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80D019-FFE0-6947-85E6-62FFD98D0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5556"/>
            <a:ext cx="18821400" cy="3346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9</cp:revision>
  <cp:lastPrinted>2018-03-28T14:11:27Z</cp:lastPrinted>
  <dcterms:created xsi:type="dcterms:W3CDTF">2018-01-04T16:07:36Z</dcterms:created>
  <dcterms:modified xsi:type="dcterms:W3CDTF">2018-05-09T21:12:47Z</dcterms:modified>
</cp:coreProperties>
</file>