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82746-5A84-934F-A15C-79A3C72A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"/>
            <a:ext cx="18821400" cy="33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25</cp:revision>
  <cp:lastPrinted>2018-11-28T01:28:51Z</cp:lastPrinted>
  <dcterms:created xsi:type="dcterms:W3CDTF">2018-01-04T16:07:36Z</dcterms:created>
  <dcterms:modified xsi:type="dcterms:W3CDTF">2019-05-23T15:56:42Z</dcterms:modified>
</cp:coreProperties>
</file>