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8821400" cy="33464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201406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4" d="100"/>
          <a:sy n="24" d="100"/>
        </p:scale>
        <p:origin x="398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842928" y="18349714"/>
            <a:ext cx="15145346" cy="124448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78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842928" y="15534773"/>
            <a:ext cx="15145346" cy="1826390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11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sz="half" idx="21"/>
          </p:nvPr>
        </p:nvSpPr>
        <p:spPr>
          <a:xfrm>
            <a:off x="-39212" y="10458450"/>
            <a:ext cx="18899824" cy="125998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sz="half" idx="21"/>
          </p:nvPr>
        </p:nvSpPr>
        <p:spPr>
          <a:xfrm>
            <a:off x="2412856" y="11134843"/>
            <a:ext cx="13998418" cy="93322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490140" y="18781038"/>
            <a:ext cx="17841120" cy="154884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90140" y="20271065"/>
            <a:ext cx="17841120" cy="122535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72393" y="14938334"/>
            <a:ext cx="16076613" cy="3587831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quarter" idx="21"/>
          </p:nvPr>
        </p:nvSpPr>
        <p:spPr>
          <a:xfrm>
            <a:off x="9900840" y="12173942"/>
            <a:ext cx="8851941" cy="88519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274365" y="12173942"/>
            <a:ext cx="7891265" cy="4283830"/>
          </a:xfrm>
          <a:prstGeom prst="rect">
            <a:avLst/>
          </a:prstGeom>
        </p:spPr>
        <p:txBody>
          <a:bodyPr/>
          <a:lstStyle>
            <a:lvl1pPr>
              <a:defRPr sz="20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4365" y="16477377"/>
            <a:ext cx="7891265" cy="442106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303773" y="11713209"/>
            <a:ext cx="16213853" cy="176450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xfrm>
            <a:off x="1303773" y="11713209"/>
            <a:ext cx="16213853" cy="176450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03773" y="13869829"/>
            <a:ext cx="16213853" cy="7175660"/>
          </a:xfrm>
          <a:prstGeom prst="rect">
            <a:avLst/>
          </a:prstGeom>
        </p:spPr>
        <p:txBody>
          <a:bodyPr anchor="ctr"/>
          <a:lstStyle>
            <a:lvl1pPr marL="1534583" indent="-1534583" algn="l">
              <a:spcBef>
                <a:spcPts val="14300"/>
              </a:spcBef>
              <a:buSzPct val="125000"/>
              <a:buChar char="•"/>
              <a:defRPr sz="11600"/>
            </a:lvl1pPr>
            <a:lvl2pPr marL="2169583" indent="-1534583" algn="l">
              <a:spcBef>
                <a:spcPts val="14300"/>
              </a:spcBef>
              <a:buSzPct val="125000"/>
              <a:buChar char="•"/>
              <a:defRPr sz="11600"/>
            </a:lvl2pPr>
            <a:lvl3pPr marL="2804583" indent="-1534583" algn="l">
              <a:spcBef>
                <a:spcPts val="14300"/>
              </a:spcBef>
              <a:buSzPct val="125000"/>
              <a:buChar char="•"/>
              <a:defRPr sz="11600"/>
            </a:lvl3pPr>
            <a:lvl4pPr marL="3439583" indent="-1534583" algn="l">
              <a:spcBef>
                <a:spcPts val="14300"/>
              </a:spcBef>
              <a:buSzPct val="125000"/>
              <a:buChar char="•"/>
              <a:defRPr sz="11600"/>
            </a:lvl4pPr>
            <a:lvl5pPr marL="4074583" indent="-1534583" algn="l">
              <a:spcBef>
                <a:spcPts val="14300"/>
              </a:spcBef>
              <a:buSzPct val="125000"/>
              <a:buChar char="•"/>
              <a:defRPr sz="1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8459827" y="13869829"/>
            <a:ext cx="10763489" cy="71756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1303773" y="11713209"/>
            <a:ext cx="16213853" cy="176450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03773" y="13869829"/>
            <a:ext cx="7891265" cy="7175660"/>
          </a:xfrm>
          <a:prstGeom prst="rect">
            <a:avLst/>
          </a:prstGeom>
        </p:spPr>
        <p:txBody>
          <a:bodyPr anchor="ctr"/>
          <a:lstStyle>
            <a:lvl1pPr marL="1352884" indent="-1352884" algn="l">
              <a:spcBef>
                <a:spcPts val="10900"/>
              </a:spcBef>
              <a:buSzPct val="125000"/>
              <a:buChar char="•"/>
              <a:defRPr sz="9200"/>
            </a:lvl1pPr>
            <a:lvl2pPr marL="1911684" indent="-1352884" algn="l">
              <a:spcBef>
                <a:spcPts val="10900"/>
              </a:spcBef>
              <a:buSzPct val="125000"/>
              <a:buChar char="•"/>
              <a:defRPr sz="9200"/>
            </a:lvl2pPr>
            <a:lvl3pPr marL="2470484" indent="-1352884" algn="l">
              <a:spcBef>
                <a:spcPts val="10900"/>
              </a:spcBef>
              <a:buSzPct val="125000"/>
              <a:buChar char="•"/>
              <a:defRPr sz="9200"/>
            </a:lvl3pPr>
            <a:lvl4pPr marL="3029284" indent="-1352884" algn="l">
              <a:spcBef>
                <a:spcPts val="10900"/>
              </a:spcBef>
              <a:buSzPct val="125000"/>
              <a:buChar char="•"/>
              <a:defRPr sz="9200"/>
            </a:lvl4pPr>
            <a:lvl5pPr marL="3588084" indent="-1352884" algn="l">
              <a:spcBef>
                <a:spcPts val="10900"/>
              </a:spcBef>
              <a:buSzPct val="125000"/>
              <a:buChar char="•"/>
              <a:defRPr sz="9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303773" y="12811125"/>
            <a:ext cx="16213853" cy="7842250"/>
          </a:xfrm>
          <a:prstGeom prst="rect">
            <a:avLst/>
          </a:prstGeom>
        </p:spPr>
        <p:txBody>
          <a:bodyPr anchor="ctr"/>
          <a:lstStyle>
            <a:lvl1pPr marL="1534583" indent="-1534583" algn="l">
              <a:spcBef>
                <a:spcPts val="14300"/>
              </a:spcBef>
              <a:buSzPct val="125000"/>
              <a:buChar char="•"/>
              <a:defRPr sz="11600"/>
            </a:lvl1pPr>
            <a:lvl2pPr marL="2169583" indent="-1534583" algn="l">
              <a:spcBef>
                <a:spcPts val="14300"/>
              </a:spcBef>
              <a:buSzPct val="125000"/>
              <a:buChar char="•"/>
              <a:defRPr sz="11600"/>
            </a:lvl2pPr>
            <a:lvl3pPr marL="2804583" indent="-1534583" algn="l">
              <a:spcBef>
                <a:spcPts val="14300"/>
              </a:spcBef>
              <a:buSzPct val="125000"/>
              <a:buChar char="•"/>
              <a:defRPr sz="11600"/>
            </a:lvl3pPr>
            <a:lvl4pPr marL="3439583" indent="-1534583" algn="l">
              <a:spcBef>
                <a:spcPts val="14300"/>
              </a:spcBef>
              <a:buSzPct val="125000"/>
              <a:buChar char="•"/>
              <a:defRPr sz="11600"/>
            </a:lvl4pPr>
            <a:lvl5pPr marL="4074583" indent="-1534583" algn="l">
              <a:spcBef>
                <a:spcPts val="14300"/>
              </a:spcBef>
              <a:buSzPct val="125000"/>
              <a:buChar char="•"/>
              <a:defRPr sz="1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1809938" y="16879292"/>
            <a:ext cx="6425744" cy="42838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2165290" y="12105322"/>
            <a:ext cx="5715041" cy="57150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sz="quarter" idx="23"/>
          </p:nvPr>
        </p:nvSpPr>
        <p:spPr>
          <a:xfrm>
            <a:off x="-764620" y="12311181"/>
            <a:ext cx="13277911" cy="88519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372393" y="13213040"/>
            <a:ext cx="16076613" cy="358783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9211" tIns="39211" rIns="39211" bIns="39211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372393" y="16898897"/>
            <a:ext cx="16076613" cy="12253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9211" tIns="39211" rIns="39211" bIns="39211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950687" y="21535628"/>
            <a:ext cx="910223" cy="946057"/>
          </a:xfrm>
          <a:prstGeom prst="rect">
            <a:avLst/>
          </a:prstGeom>
          <a:ln w="3175">
            <a:miter lim="400000"/>
          </a:ln>
        </p:spPr>
        <p:txBody>
          <a:bodyPr wrap="none" lIns="39211" tIns="39211" rIns="39211" bIns="39211">
            <a:spAutoFit/>
          </a:bodyPr>
          <a:lstStyle>
            <a:lvl1pPr>
              <a:defRPr sz="58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201406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lendar&#10;&#10;Description automatically generated">
            <a:extLst>
              <a:ext uri="{FF2B5EF4-FFF2-40B4-BE49-F238E27FC236}">
                <a16:creationId xmlns:a16="http://schemas.microsoft.com/office/drawing/2014/main" id="{36DB00AD-7EA4-7AE0-BE72-D67614AF2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6518"/>
            <a:ext cx="18821400" cy="3384101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20140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11" tIns="39211" rIns="39211" bIns="39211" numCol="1" spcCol="38100" rtlCol="0" anchor="ctr">
        <a:spAutoFit/>
      </a:bodyPr>
      <a:lstStyle>
        <a:defPPr marL="0" marR="0" indent="0" algn="ctr" defTabSz="20140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20140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9211" tIns="39211" rIns="39211" bIns="39211" numCol="1" spcCol="38100" rtlCol="0" anchor="ctr">
        <a:spAutoFit/>
      </a:bodyPr>
      <a:lstStyle>
        <a:defPPr marL="0" marR="0" indent="0" algn="ctr" defTabSz="201406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Neue</vt:lpstr>
      <vt:lpstr>Helvetica Neue Light</vt:lpstr>
      <vt:lpstr>Helvetica Neue Medium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Constance Brossa</cp:lastModifiedBy>
  <cp:revision>2</cp:revision>
  <dcterms:modified xsi:type="dcterms:W3CDTF">2022-05-05T20:51:01Z</dcterms:modified>
</cp:coreProperties>
</file>