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895350" y="4214812"/>
            <a:ext cx="7358063" cy="26101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i="1" sz="16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895350" y="3092108"/>
            <a:ext cx="7358063" cy="397559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2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532241774_2880x1920.jpg"/>
          <p:cNvSpPr/>
          <p:nvPr>
            <p:ph type="pic" idx="21"/>
          </p:nvPr>
        </p:nvSpPr>
        <p:spPr>
          <a:xfrm>
            <a:off x="-19050" y="381000"/>
            <a:ext cx="9182100" cy="6121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532241774_2880x1920.jpg"/>
          <p:cNvSpPr/>
          <p:nvPr>
            <p:ph type="pic" idx="21"/>
          </p:nvPr>
        </p:nvSpPr>
        <p:spPr>
          <a:xfrm>
            <a:off x="1172238" y="709612"/>
            <a:ext cx="6800851" cy="45339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238125" y="4424362"/>
            <a:ext cx="8667750" cy="752476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238125" y="5148262"/>
            <a:ext cx="8667750" cy="59531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666750" y="2557462"/>
            <a:ext cx="7810500" cy="1743076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532204087_1355x1355.jpg"/>
          <p:cNvSpPr/>
          <p:nvPr>
            <p:ph type="pic" sz="half" idx="21"/>
          </p:nvPr>
        </p:nvSpPr>
        <p:spPr>
          <a:xfrm>
            <a:off x="4810125" y="1214437"/>
            <a:ext cx="4300538" cy="430053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619125" y="1214437"/>
            <a:ext cx="3833813" cy="2081213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619125" y="3305175"/>
            <a:ext cx="3833813" cy="214788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xfrm>
            <a:off x="633412" y="990600"/>
            <a:ext cx="7877176" cy="857250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xfrm>
            <a:off x="633412" y="990600"/>
            <a:ext cx="7877176" cy="857250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xfrm>
            <a:off x="633412" y="2038350"/>
            <a:ext cx="7877176" cy="3486150"/>
          </a:xfrm>
          <a:prstGeom prst="rect">
            <a:avLst/>
          </a:prstGeom>
        </p:spPr>
        <p:txBody>
          <a:bodyPr anchor="ctr"/>
          <a:lstStyle>
            <a:lvl1pPr marL="317500" indent="-317500" algn="l">
              <a:spcBef>
                <a:spcPts val="2900"/>
              </a:spcBef>
              <a:buSzPct val="125000"/>
              <a:buChar char="•"/>
              <a:defRPr sz="2400"/>
            </a:lvl1pPr>
            <a:lvl2pPr marL="952500" indent="-317500" algn="l">
              <a:spcBef>
                <a:spcPts val="2900"/>
              </a:spcBef>
              <a:buSzPct val="125000"/>
              <a:buChar char="•"/>
              <a:defRPr sz="2400"/>
            </a:lvl2pPr>
            <a:lvl3pPr marL="1587500" indent="-317500" algn="l">
              <a:spcBef>
                <a:spcPts val="2900"/>
              </a:spcBef>
              <a:buSzPct val="125000"/>
              <a:buChar char="•"/>
              <a:defRPr sz="2400"/>
            </a:lvl3pPr>
            <a:lvl4pPr marL="2222500" indent="-317500" algn="l">
              <a:spcBef>
                <a:spcPts val="2900"/>
              </a:spcBef>
              <a:buSzPct val="125000"/>
              <a:buChar char="•"/>
              <a:defRPr sz="2400"/>
            </a:lvl4pPr>
            <a:lvl5pPr marL="2857500" indent="-317500" algn="l">
              <a:spcBef>
                <a:spcPts val="2900"/>
              </a:spcBef>
              <a:buSzPct val="125000"/>
              <a:buChar char="•"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532205080_1647x1098.jpg"/>
          <p:cNvSpPr/>
          <p:nvPr>
            <p:ph type="pic" sz="half" idx="21"/>
          </p:nvPr>
        </p:nvSpPr>
        <p:spPr>
          <a:xfrm>
            <a:off x="4110037" y="2038350"/>
            <a:ext cx="5229226" cy="34861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xfrm>
            <a:off x="633412" y="990600"/>
            <a:ext cx="7877176" cy="857250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633412" y="2038350"/>
            <a:ext cx="3833813" cy="3486150"/>
          </a:xfrm>
          <a:prstGeom prst="rect">
            <a:avLst/>
          </a:prstGeom>
        </p:spPr>
        <p:txBody>
          <a:bodyPr anchor="ctr"/>
          <a:lstStyle>
            <a:lvl1pPr marL="264694" indent="-264694" algn="l">
              <a:spcBef>
                <a:spcPts val="2200"/>
              </a:spcBef>
              <a:buSzPct val="125000"/>
              <a:buChar char="•"/>
              <a:defRPr sz="1800"/>
            </a:lvl1pPr>
            <a:lvl2pPr marL="823494" indent="-264694" algn="l">
              <a:spcBef>
                <a:spcPts val="2200"/>
              </a:spcBef>
              <a:buSzPct val="125000"/>
              <a:buChar char="•"/>
              <a:defRPr sz="1800"/>
            </a:lvl2pPr>
            <a:lvl3pPr marL="1382294" indent="-264694" algn="l">
              <a:spcBef>
                <a:spcPts val="2200"/>
              </a:spcBef>
              <a:buSzPct val="125000"/>
              <a:buChar char="•"/>
              <a:defRPr sz="1800"/>
            </a:lvl3pPr>
            <a:lvl4pPr marL="1941094" indent="-264694" algn="l">
              <a:spcBef>
                <a:spcPts val="2200"/>
              </a:spcBef>
              <a:buSzPct val="125000"/>
              <a:buChar char="•"/>
              <a:defRPr sz="1800"/>
            </a:lvl4pPr>
            <a:lvl5pPr marL="2499894" indent="-264694" algn="l">
              <a:spcBef>
                <a:spcPts val="2200"/>
              </a:spcBef>
              <a:buSzPct val="125000"/>
              <a:buChar char="•"/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633412" y="1524000"/>
            <a:ext cx="7877176" cy="3810000"/>
          </a:xfrm>
          <a:prstGeom prst="rect">
            <a:avLst/>
          </a:prstGeom>
        </p:spPr>
        <p:txBody>
          <a:bodyPr anchor="ctr"/>
          <a:lstStyle>
            <a:lvl1pPr marL="317500" indent="-317500" algn="l">
              <a:spcBef>
                <a:spcPts val="2900"/>
              </a:spcBef>
              <a:buSzPct val="125000"/>
              <a:buChar char="•"/>
              <a:defRPr sz="2400"/>
            </a:lvl1pPr>
            <a:lvl2pPr marL="952500" indent="-317500" algn="l">
              <a:spcBef>
                <a:spcPts val="2900"/>
              </a:spcBef>
              <a:buSzPct val="125000"/>
              <a:buChar char="•"/>
              <a:defRPr sz="2400"/>
            </a:lvl2pPr>
            <a:lvl3pPr marL="1587500" indent="-317500" algn="l">
              <a:spcBef>
                <a:spcPts val="2900"/>
              </a:spcBef>
              <a:buSzPct val="125000"/>
              <a:buChar char="•"/>
              <a:defRPr sz="2400"/>
            </a:lvl3pPr>
            <a:lvl4pPr marL="2222500" indent="-317500" algn="l">
              <a:spcBef>
                <a:spcPts val="2900"/>
              </a:spcBef>
              <a:buSzPct val="125000"/>
              <a:buChar char="•"/>
              <a:defRPr sz="2400"/>
            </a:lvl4pPr>
            <a:lvl5pPr marL="2857500" indent="-317500" algn="l">
              <a:spcBef>
                <a:spcPts val="2900"/>
              </a:spcBef>
              <a:buSzPct val="125000"/>
              <a:buChar char="•"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532205080_1647x1098.jpg"/>
          <p:cNvSpPr/>
          <p:nvPr>
            <p:ph type="pic" sz="quarter" idx="21"/>
          </p:nvPr>
        </p:nvSpPr>
        <p:spPr>
          <a:xfrm>
            <a:off x="5737621" y="3500437"/>
            <a:ext cx="3121820" cy="208121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532204087_1355x1355.jpg"/>
          <p:cNvSpPr/>
          <p:nvPr>
            <p:ph type="pic" sz="quarter" idx="22"/>
          </p:nvPr>
        </p:nvSpPr>
        <p:spPr>
          <a:xfrm>
            <a:off x="5910262" y="1181100"/>
            <a:ext cx="2776538" cy="277653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5" name="532241774_2880x1920.jpg"/>
          <p:cNvSpPr/>
          <p:nvPr>
            <p:ph type="pic" idx="23"/>
          </p:nvPr>
        </p:nvSpPr>
        <p:spPr>
          <a:xfrm>
            <a:off x="-371475" y="1281112"/>
            <a:ext cx="6450807" cy="430053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666750" y="1719262"/>
            <a:ext cx="7810500" cy="174307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66750" y="3509962"/>
            <a:ext cx="7810500" cy="59531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4459484" y="5762625"/>
            <a:ext cx="220270" cy="224180"/>
          </a:xfrm>
          <a:prstGeom prst="rect">
            <a:avLst/>
          </a:prstGeom>
          <a:ln w="3175">
            <a:miter lim="400000"/>
          </a:ln>
        </p:spPr>
        <p:txBody>
          <a:bodyPr wrap="none" lIns="19050" tIns="19050" rIns="19050" bIns="19050">
            <a:spAutoFit/>
          </a:bodyPr>
          <a:lstStyle>
            <a:lvl1pPr>
              <a:defRPr b="0"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355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711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1066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1422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unityjulyslides2021_1.jpg" descr="unityjulyslides2021_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unityjulyslides2021_2.jpg" descr="unityjulyslides2021_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unityjulyslides2021_3.jpg" descr="unityjulyslides2021_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unityjulyslides2021_4.jpg" descr="unityjulyslides2021_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unityjulyslides2021_5.jpg" descr="unityjulyslides2021_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41275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175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19050" tIns="19050" rIns="19050" bIns="19050" numCol="1" spcCol="38100" rtlCol="0" anchor="ctr" upright="0">
        <a:spAutoFit/>
      </a:bodyPr>
      <a:lstStyle>
        <a:defPPr marL="0" marR="0" indent="0" algn="ctr" defTabSz="41275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41275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175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19050" tIns="19050" rIns="19050" bIns="19050" numCol="1" spcCol="38100" rtlCol="0" anchor="ctr" upright="0">
        <a:spAutoFit/>
      </a:bodyPr>
      <a:lstStyle>
        <a:defPPr marL="0" marR="0" indent="0" algn="ctr" defTabSz="41275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