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09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8821400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13</cp:revision>
  <dcterms:modified xsi:type="dcterms:W3CDTF">2024-05-31T19:12:08Z</dcterms:modified>
</cp:coreProperties>
</file>