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541DB-3753-2DAE-A48E-58CA010C7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76161EC-E20D-93BB-10A7-B52710A8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14617-A91E-47D4-7952-BCEB54FE1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870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DD34B0-B2A1-11BA-F8AA-56B69574C5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2DA48E75-6568-6C8D-A030-941D871C98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90DDC3-AAF6-A357-9DDA-1C47D51B2B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37476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Macintosh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29</cp:revision>
  <dcterms:modified xsi:type="dcterms:W3CDTF">2025-05-25T12:39:32Z</dcterms:modified>
</cp:coreProperties>
</file>