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8"/>
    <p:restoredTop sz="94721"/>
  </p:normalViewPr>
  <p:slideViewPr>
    <p:cSldViewPr snapToGrid="0">
      <p:cViewPr varScale="1">
        <p:scale>
          <a:sx n="63" d="100"/>
          <a:sy n="63" d="100"/>
        </p:scale>
        <p:origin x="39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5/25/25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EC574-45BD-7A72-B9AE-631B142E6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69EE48-30C8-E106-5B83-DFA13BF2F4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7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14</cp:revision>
  <dcterms:created xsi:type="dcterms:W3CDTF">2024-07-08T12:39:21Z</dcterms:created>
  <dcterms:modified xsi:type="dcterms:W3CDTF">2025-05-25T12:42:15Z</dcterms:modified>
</cp:coreProperties>
</file>