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8827750" cy="33475613"/>
  <p:notesSz cx="6858000" cy="9144000"/>
  <p:defaultTextStyle>
    <a:defPPr>
      <a:defRPr lang="en-US"/>
    </a:defPPr>
    <a:lvl1pPr marL="0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1pPr>
    <a:lvl2pPr marL="1255243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2pPr>
    <a:lvl3pPr marL="2510485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3pPr>
    <a:lvl4pPr marL="3765728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4pPr>
    <a:lvl5pPr marL="5020970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5pPr>
    <a:lvl6pPr marL="6276213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6pPr>
    <a:lvl7pPr marL="7531456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7pPr>
    <a:lvl8pPr marL="8786698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8pPr>
    <a:lvl9pPr marL="10041941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25" d="100"/>
          <a:sy n="25" d="100"/>
        </p:scale>
        <p:origin x="390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2081" y="5478534"/>
            <a:ext cx="16003588" cy="11654473"/>
          </a:xfrm>
        </p:spPr>
        <p:txBody>
          <a:bodyPr anchor="b"/>
          <a:lstStyle>
            <a:lvl1pPr algn="ctr">
              <a:defRPr sz="12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3469" y="17582448"/>
            <a:ext cx="14120813" cy="8082188"/>
          </a:xfrm>
        </p:spPr>
        <p:txBody>
          <a:bodyPr/>
          <a:lstStyle>
            <a:lvl1pPr marL="0" indent="0" algn="ctr">
              <a:buNone/>
              <a:defRPr sz="4942"/>
            </a:lvl1pPr>
            <a:lvl2pPr marL="941375" indent="0" algn="ctr">
              <a:buNone/>
              <a:defRPr sz="4118"/>
            </a:lvl2pPr>
            <a:lvl3pPr marL="1882750" indent="0" algn="ctr">
              <a:buNone/>
              <a:defRPr sz="3706"/>
            </a:lvl3pPr>
            <a:lvl4pPr marL="2824124" indent="0" algn="ctr">
              <a:buNone/>
              <a:defRPr sz="3294"/>
            </a:lvl4pPr>
            <a:lvl5pPr marL="3765499" indent="0" algn="ctr">
              <a:buNone/>
              <a:defRPr sz="3294"/>
            </a:lvl5pPr>
            <a:lvl6pPr marL="4706874" indent="0" algn="ctr">
              <a:buNone/>
              <a:defRPr sz="3294"/>
            </a:lvl6pPr>
            <a:lvl7pPr marL="5648249" indent="0" algn="ctr">
              <a:buNone/>
              <a:defRPr sz="3294"/>
            </a:lvl7pPr>
            <a:lvl8pPr marL="6589624" indent="0" algn="ctr">
              <a:buNone/>
              <a:defRPr sz="3294"/>
            </a:lvl8pPr>
            <a:lvl9pPr marL="7530998" indent="0" algn="ctr">
              <a:buNone/>
              <a:defRPr sz="32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5/1/19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5/1/19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73609" y="1782266"/>
            <a:ext cx="4059734" cy="283690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409" y="1782266"/>
            <a:ext cx="11943854" cy="283690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5/1/19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5/1/19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03" y="8345666"/>
            <a:ext cx="16238934" cy="13924923"/>
          </a:xfrm>
        </p:spPr>
        <p:txBody>
          <a:bodyPr anchor="b"/>
          <a:lstStyle>
            <a:lvl1pPr>
              <a:defRPr sz="12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603" y="22402324"/>
            <a:ext cx="16238934" cy="7322788"/>
          </a:xfrm>
        </p:spPr>
        <p:txBody>
          <a:bodyPr/>
          <a:lstStyle>
            <a:lvl1pPr marL="0" indent="0">
              <a:buNone/>
              <a:defRPr sz="4942">
                <a:solidFill>
                  <a:schemeClr val="tx1"/>
                </a:solidFill>
              </a:defRPr>
            </a:lvl1pPr>
            <a:lvl2pPr marL="941375" indent="0">
              <a:buNone/>
              <a:defRPr sz="4118">
                <a:solidFill>
                  <a:schemeClr val="tx1">
                    <a:tint val="75000"/>
                  </a:schemeClr>
                </a:solidFill>
              </a:defRPr>
            </a:lvl2pPr>
            <a:lvl3pPr marL="1882750" indent="0">
              <a:buNone/>
              <a:defRPr sz="3706">
                <a:solidFill>
                  <a:schemeClr val="tx1">
                    <a:tint val="75000"/>
                  </a:schemeClr>
                </a:solidFill>
              </a:defRPr>
            </a:lvl3pPr>
            <a:lvl4pPr marL="282412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4pPr>
            <a:lvl5pPr marL="3765499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5pPr>
            <a:lvl6pPr marL="470687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6pPr>
            <a:lvl7pPr marL="5648249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7pPr>
            <a:lvl8pPr marL="658962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8pPr>
            <a:lvl9pPr marL="7530998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5/1/19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4408" y="8911332"/>
            <a:ext cx="8001794" cy="21239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31548" y="8911332"/>
            <a:ext cx="8001794" cy="21239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5/1/19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1782274"/>
            <a:ext cx="16238934" cy="6470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6862" y="8206177"/>
            <a:ext cx="7965020" cy="4021721"/>
          </a:xfrm>
        </p:spPr>
        <p:txBody>
          <a:bodyPr anchor="b"/>
          <a:lstStyle>
            <a:lvl1pPr marL="0" indent="0">
              <a:buNone/>
              <a:defRPr sz="4942" b="1"/>
            </a:lvl1pPr>
            <a:lvl2pPr marL="941375" indent="0">
              <a:buNone/>
              <a:defRPr sz="4118" b="1"/>
            </a:lvl2pPr>
            <a:lvl3pPr marL="1882750" indent="0">
              <a:buNone/>
              <a:defRPr sz="3706" b="1"/>
            </a:lvl3pPr>
            <a:lvl4pPr marL="2824124" indent="0">
              <a:buNone/>
              <a:defRPr sz="3294" b="1"/>
            </a:lvl4pPr>
            <a:lvl5pPr marL="3765499" indent="0">
              <a:buNone/>
              <a:defRPr sz="3294" b="1"/>
            </a:lvl5pPr>
            <a:lvl6pPr marL="4706874" indent="0">
              <a:buNone/>
              <a:defRPr sz="3294" b="1"/>
            </a:lvl6pPr>
            <a:lvl7pPr marL="5648249" indent="0">
              <a:buNone/>
              <a:defRPr sz="3294" b="1"/>
            </a:lvl7pPr>
            <a:lvl8pPr marL="6589624" indent="0">
              <a:buNone/>
              <a:defRPr sz="3294" b="1"/>
            </a:lvl8pPr>
            <a:lvl9pPr marL="7530998" indent="0">
              <a:buNone/>
              <a:defRPr sz="32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6862" y="12227898"/>
            <a:ext cx="7965020" cy="17985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531549" y="8206177"/>
            <a:ext cx="8004246" cy="4021721"/>
          </a:xfrm>
        </p:spPr>
        <p:txBody>
          <a:bodyPr anchor="b"/>
          <a:lstStyle>
            <a:lvl1pPr marL="0" indent="0">
              <a:buNone/>
              <a:defRPr sz="4942" b="1"/>
            </a:lvl1pPr>
            <a:lvl2pPr marL="941375" indent="0">
              <a:buNone/>
              <a:defRPr sz="4118" b="1"/>
            </a:lvl2pPr>
            <a:lvl3pPr marL="1882750" indent="0">
              <a:buNone/>
              <a:defRPr sz="3706" b="1"/>
            </a:lvl3pPr>
            <a:lvl4pPr marL="2824124" indent="0">
              <a:buNone/>
              <a:defRPr sz="3294" b="1"/>
            </a:lvl4pPr>
            <a:lvl5pPr marL="3765499" indent="0">
              <a:buNone/>
              <a:defRPr sz="3294" b="1"/>
            </a:lvl5pPr>
            <a:lvl6pPr marL="4706874" indent="0">
              <a:buNone/>
              <a:defRPr sz="3294" b="1"/>
            </a:lvl6pPr>
            <a:lvl7pPr marL="5648249" indent="0">
              <a:buNone/>
              <a:defRPr sz="3294" b="1"/>
            </a:lvl7pPr>
            <a:lvl8pPr marL="6589624" indent="0">
              <a:buNone/>
              <a:defRPr sz="3294" b="1"/>
            </a:lvl8pPr>
            <a:lvl9pPr marL="7530998" indent="0">
              <a:buNone/>
              <a:defRPr sz="32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531549" y="12227898"/>
            <a:ext cx="8004246" cy="17985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5/1/19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5/1/19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5/1/19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2231708"/>
            <a:ext cx="6072439" cy="7810976"/>
          </a:xfrm>
        </p:spPr>
        <p:txBody>
          <a:bodyPr anchor="b"/>
          <a:lstStyle>
            <a:lvl1pPr>
              <a:defRPr sz="65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4246" y="4819876"/>
            <a:ext cx="9531548" cy="23789382"/>
          </a:xfrm>
        </p:spPr>
        <p:txBody>
          <a:bodyPr/>
          <a:lstStyle>
            <a:lvl1pPr>
              <a:defRPr sz="6589"/>
            </a:lvl1pPr>
            <a:lvl2pPr>
              <a:defRPr sz="5765"/>
            </a:lvl2pPr>
            <a:lvl3pPr>
              <a:defRPr sz="4942"/>
            </a:lvl3pPr>
            <a:lvl4pPr>
              <a:defRPr sz="4118"/>
            </a:lvl4pPr>
            <a:lvl5pPr>
              <a:defRPr sz="4118"/>
            </a:lvl5pPr>
            <a:lvl6pPr>
              <a:defRPr sz="4118"/>
            </a:lvl6pPr>
            <a:lvl7pPr>
              <a:defRPr sz="4118"/>
            </a:lvl7pPr>
            <a:lvl8pPr>
              <a:defRPr sz="4118"/>
            </a:lvl8pPr>
            <a:lvl9pPr>
              <a:defRPr sz="4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6860" y="10042684"/>
            <a:ext cx="6072439" cy="18605314"/>
          </a:xfrm>
        </p:spPr>
        <p:txBody>
          <a:bodyPr/>
          <a:lstStyle>
            <a:lvl1pPr marL="0" indent="0">
              <a:buNone/>
              <a:defRPr sz="3294"/>
            </a:lvl1pPr>
            <a:lvl2pPr marL="941375" indent="0">
              <a:buNone/>
              <a:defRPr sz="2883"/>
            </a:lvl2pPr>
            <a:lvl3pPr marL="1882750" indent="0">
              <a:buNone/>
              <a:defRPr sz="2471"/>
            </a:lvl3pPr>
            <a:lvl4pPr marL="2824124" indent="0">
              <a:buNone/>
              <a:defRPr sz="2059"/>
            </a:lvl4pPr>
            <a:lvl5pPr marL="3765499" indent="0">
              <a:buNone/>
              <a:defRPr sz="2059"/>
            </a:lvl5pPr>
            <a:lvl6pPr marL="4706874" indent="0">
              <a:buNone/>
              <a:defRPr sz="2059"/>
            </a:lvl6pPr>
            <a:lvl7pPr marL="5648249" indent="0">
              <a:buNone/>
              <a:defRPr sz="2059"/>
            </a:lvl7pPr>
            <a:lvl8pPr marL="6589624" indent="0">
              <a:buNone/>
              <a:defRPr sz="2059"/>
            </a:lvl8pPr>
            <a:lvl9pPr marL="7530998" indent="0">
              <a:buNone/>
              <a:defRPr sz="2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5/1/19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2231708"/>
            <a:ext cx="6072439" cy="7810976"/>
          </a:xfrm>
        </p:spPr>
        <p:txBody>
          <a:bodyPr anchor="b"/>
          <a:lstStyle>
            <a:lvl1pPr>
              <a:defRPr sz="65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04246" y="4819876"/>
            <a:ext cx="9531548" cy="23789382"/>
          </a:xfrm>
        </p:spPr>
        <p:txBody>
          <a:bodyPr anchor="t"/>
          <a:lstStyle>
            <a:lvl1pPr marL="0" indent="0">
              <a:buNone/>
              <a:defRPr sz="6589"/>
            </a:lvl1pPr>
            <a:lvl2pPr marL="941375" indent="0">
              <a:buNone/>
              <a:defRPr sz="5765"/>
            </a:lvl2pPr>
            <a:lvl3pPr marL="1882750" indent="0">
              <a:buNone/>
              <a:defRPr sz="4942"/>
            </a:lvl3pPr>
            <a:lvl4pPr marL="2824124" indent="0">
              <a:buNone/>
              <a:defRPr sz="4118"/>
            </a:lvl4pPr>
            <a:lvl5pPr marL="3765499" indent="0">
              <a:buNone/>
              <a:defRPr sz="4118"/>
            </a:lvl5pPr>
            <a:lvl6pPr marL="4706874" indent="0">
              <a:buNone/>
              <a:defRPr sz="4118"/>
            </a:lvl6pPr>
            <a:lvl7pPr marL="5648249" indent="0">
              <a:buNone/>
              <a:defRPr sz="4118"/>
            </a:lvl7pPr>
            <a:lvl8pPr marL="6589624" indent="0">
              <a:buNone/>
              <a:defRPr sz="4118"/>
            </a:lvl8pPr>
            <a:lvl9pPr marL="7530998" indent="0">
              <a:buNone/>
              <a:defRPr sz="4118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6860" y="10042684"/>
            <a:ext cx="6072439" cy="18605314"/>
          </a:xfrm>
        </p:spPr>
        <p:txBody>
          <a:bodyPr/>
          <a:lstStyle>
            <a:lvl1pPr marL="0" indent="0">
              <a:buNone/>
              <a:defRPr sz="3294"/>
            </a:lvl1pPr>
            <a:lvl2pPr marL="941375" indent="0">
              <a:buNone/>
              <a:defRPr sz="2883"/>
            </a:lvl2pPr>
            <a:lvl3pPr marL="1882750" indent="0">
              <a:buNone/>
              <a:defRPr sz="2471"/>
            </a:lvl3pPr>
            <a:lvl4pPr marL="2824124" indent="0">
              <a:buNone/>
              <a:defRPr sz="2059"/>
            </a:lvl4pPr>
            <a:lvl5pPr marL="3765499" indent="0">
              <a:buNone/>
              <a:defRPr sz="2059"/>
            </a:lvl5pPr>
            <a:lvl6pPr marL="4706874" indent="0">
              <a:buNone/>
              <a:defRPr sz="2059"/>
            </a:lvl6pPr>
            <a:lvl7pPr marL="5648249" indent="0">
              <a:buNone/>
              <a:defRPr sz="2059"/>
            </a:lvl7pPr>
            <a:lvl8pPr marL="6589624" indent="0">
              <a:buNone/>
              <a:defRPr sz="2059"/>
            </a:lvl8pPr>
            <a:lvl9pPr marL="7530998" indent="0">
              <a:buNone/>
              <a:defRPr sz="2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5/1/19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408" y="1782274"/>
            <a:ext cx="16238934" cy="6470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408" y="8911332"/>
            <a:ext cx="16238934" cy="21239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4408" y="31026941"/>
            <a:ext cx="4236244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DDF2-9CB1-3F4B-9A14-6A42258D7854}" type="datetimeFigureOut">
              <a:rPr lang="en-US" smtClean="0"/>
              <a:t>5/1/19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36692" y="31026941"/>
            <a:ext cx="6354366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297098" y="31026941"/>
            <a:ext cx="4236244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82750" rtl="0" eaLnBrk="1" latinLnBrk="0" hangingPunct="1">
        <a:lnSpc>
          <a:spcPct val="90000"/>
        </a:lnSpc>
        <a:spcBef>
          <a:spcPct val="0"/>
        </a:spcBef>
        <a:buNone/>
        <a:defRPr sz="90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0687" indent="-470687" algn="l" defTabSz="1882750" rtl="0" eaLnBrk="1" latinLnBrk="0" hangingPunct="1">
        <a:lnSpc>
          <a:spcPct val="90000"/>
        </a:lnSpc>
        <a:spcBef>
          <a:spcPts val="2059"/>
        </a:spcBef>
        <a:buFont typeface="Arial" panose="020B0604020202020204" pitchFamily="34" charset="0"/>
        <a:buChar char="•"/>
        <a:defRPr sz="5765" kern="1200">
          <a:solidFill>
            <a:schemeClr val="tx1"/>
          </a:solidFill>
          <a:latin typeface="+mn-lt"/>
          <a:ea typeface="+mn-ea"/>
          <a:cs typeface="+mn-cs"/>
        </a:defRPr>
      </a:lvl1pPr>
      <a:lvl2pPr marL="1412062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4942" kern="1200">
          <a:solidFill>
            <a:schemeClr val="tx1"/>
          </a:solidFill>
          <a:latin typeface="+mn-lt"/>
          <a:ea typeface="+mn-ea"/>
          <a:cs typeface="+mn-cs"/>
        </a:defRPr>
      </a:lvl2pPr>
      <a:lvl3pPr marL="2353437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4118" kern="1200">
          <a:solidFill>
            <a:schemeClr val="tx1"/>
          </a:solidFill>
          <a:latin typeface="+mn-lt"/>
          <a:ea typeface="+mn-ea"/>
          <a:cs typeface="+mn-cs"/>
        </a:defRPr>
      </a:lvl3pPr>
      <a:lvl4pPr marL="3294812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4pPr>
      <a:lvl5pPr marL="4236187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5pPr>
      <a:lvl6pPr marL="5177561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6pPr>
      <a:lvl7pPr marL="6118936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7pPr>
      <a:lvl8pPr marL="7060311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8pPr>
      <a:lvl9pPr marL="8001686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1pPr>
      <a:lvl2pPr marL="941375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2pPr>
      <a:lvl3pPr marL="1882750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3pPr>
      <a:lvl4pPr marL="282412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4pPr>
      <a:lvl5pPr marL="3765499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5pPr>
      <a:lvl6pPr marL="470687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6pPr>
      <a:lvl7pPr marL="5648249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7pPr>
      <a:lvl8pPr marL="658962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8pPr>
      <a:lvl9pPr marL="7530998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8CD771-FD35-3A48-867C-31917D651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-1"/>
            <a:ext cx="18821400" cy="334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26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Constance Brossa</dc:creator>
  <cp:lastModifiedBy>Constance Brossa</cp:lastModifiedBy>
  <cp:revision>25</cp:revision>
  <cp:lastPrinted>2018-11-28T01:28:51Z</cp:lastPrinted>
  <dcterms:created xsi:type="dcterms:W3CDTF">2018-01-04T16:07:36Z</dcterms:created>
  <dcterms:modified xsi:type="dcterms:W3CDTF">2019-05-01T22:13:51Z</dcterms:modified>
</cp:coreProperties>
</file>